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60" r:id="rId5"/>
    <p:sldId id="266" r:id="rId6"/>
    <p:sldId id="265" r:id="rId7"/>
    <p:sldId id="267" r:id="rId8"/>
    <p:sldId id="268" r:id="rId9"/>
    <p:sldId id="273" r:id="rId10"/>
    <p:sldId id="269" r:id="rId11"/>
    <p:sldId id="270" r:id="rId12"/>
    <p:sldId id="274" r:id="rId13"/>
    <p:sldId id="271" r:id="rId14"/>
    <p:sldId id="272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CF7F6-093D-44FD-8186-98E08BC61563}" v="27" dt="2020-11-05T11:06:55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澤晋平" userId="fb87c9e8-79de-4b55-a3b1-bdf858997265" providerId="ADAL" clId="{6876F0E7-6873-48A2-888E-6C27AC41329F}"/>
    <pc:docChg chg="undo custSel addSld delSld modSld sldOrd">
      <pc:chgData name="松澤晋平" userId="fb87c9e8-79de-4b55-a3b1-bdf858997265" providerId="ADAL" clId="{6876F0E7-6873-48A2-888E-6C27AC41329F}" dt="2020-09-27T01:50:18.628" v="2709" actId="207"/>
      <pc:docMkLst>
        <pc:docMk/>
      </pc:docMkLst>
      <pc:sldChg chg="addSp modSp">
        <pc:chgData name="松澤晋平" userId="fb87c9e8-79de-4b55-a3b1-bdf858997265" providerId="ADAL" clId="{6876F0E7-6873-48A2-888E-6C27AC41329F}" dt="2020-09-25T08:07:11.680" v="2025" actId="164"/>
        <pc:sldMkLst>
          <pc:docMk/>
          <pc:sldMk cId="2220077753" sldId="258"/>
        </pc:sldMkLst>
        <pc:spChg chg="mod">
          <ac:chgData name="松澤晋平" userId="fb87c9e8-79de-4b55-a3b1-bdf858997265" providerId="ADAL" clId="{6876F0E7-6873-48A2-888E-6C27AC41329F}" dt="2020-09-25T08:07:11.680" v="2025" actId="164"/>
          <ac:spMkLst>
            <pc:docMk/>
            <pc:sldMk cId="2220077753" sldId="258"/>
            <ac:spMk id="4" creationId="{5E32B5FE-27D4-4948-B35D-AC0ED5F4B19A}"/>
          </ac:spMkLst>
        </pc:spChg>
        <pc:grpChg chg="add mod">
          <ac:chgData name="松澤晋平" userId="fb87c9e8-79de-4b55-a3b1-bdf858997265" providerId="ADAL" clId="{6876F0E7-6873-48A2-888E-6C27AC41329F}" dt="2020-09-25T08:07:11.680" v="2025" actId="164"/>
          <ac:grpSpMkLst>
            <pc:docMk/>
            <pc:sldMk cId="2220077753" sldId="258"/>
            <ac:grpSpMk id="5" creationId="{EC822C9C-9AD2-44E0-87F0-AF1A1175C302}"/>
          </ac:grpSpMkLst>
        </pc:grpChg>
        <pc:picChg chg="mod">
          <ac:chgData name="松澤晋平" userId="fb87c9e8-79de-4b55-a3b1-bdf858997265" providerId="ADAL" clId="{6876F0E7-6873-48A2-888E-6C27AC41329F}" dt="2020-09-25T08:07:11.680" v="2025" actId="164"/>
          <ac:picMkLst>
            <pc:docMk/>
            <pc:sldMk cId="2220077753" sldId="258"/>
            <ac:picMk id="1026" creationId="{DEF01C67-A371-4AAE-9D14-5BCB86810516}"/>
          </ac:picMkLst>
        </pc:picChg>
        <pc:inkChg chg="mod">
          <ac:chgData name="松澤晋平" userId="fb87c9e8-79de-4b55-a3b1-bdf858997265" providerId="ADAL" clId="{6876F0E7-6873-48A2-888E-6C27AC41329F}" dt="2020-09-25T08:07:11.680" v="2025" actId="164"/>
          <ac:inkMkLst>
            <pc:docMk/>
            <pc:sldMk cId="2220077753" sldId="258"/>
            <ac:inkMk id="8" creationId="{4178862F-284E-4028-B7F7-F267B3F18927}"/>
          </ac:inkMkLst>
        </pc:inkChg>
        <pc:inkChg chg="mod">
          <ac:chgData name="松澤晋平" userId="fb87c9e8-79de-4b55-a3b1-bdf858997265" providerId="ADAL" clId="{6876F0E7-6873-48A2-888E-6C27AC41329F}" dt="2020-09-25T08:07:11.680" v="2025" actId="164"/>
          <ac:inkMkLst>
            <pc:docMk/>
            <pc:sldMk cId="2220077753" sldId="258"/>
            <ac:inkMk id="11" creationId="{1B4BD0FC-2ACE-4283-9992-9AC30F293891}"/>
          </ac:inkMkLst>
        </pc:inkChg>
        <pc:inkChg chg="mod">
          <ac:chgData name="松澤晋平" userId="fb87c9e8-79de-4b55-a3b1-bdf858997265" providerId="ADAL" clId="{6876F0E7-6873-48A2-888E-6C27AC41329F}" dt="2020-09-25T08:07:11.680" v="2025" actId="164"/>
          <ac:inkMkLst>
            <pc:docMk/>
            <pc:sldMk cId="2220077753" sldId="258"/>
            <ac:inkMk id="12" creationId="{474D3FB0-2198-4312-BADC-8CA34FBCD207}"/>
          </ac:inkMkLst>
        </pc:inkChg>
      </pc:sldChg>
      <pc:sldChg chg="del">
        <pc:chgData name="松澤晋平" userId="fb87c9e8-79de-4b55-a3b1-bdf858997265" providerId="ADAL" clId="{6876F0E7-6873-48A2-888E-6C27AC41329F}" dt="2020-09-21T15:54:18.866" v="1511" actId="47"/>
        <pc:sldMkLst>
          <pc:docMk/>
          <pc:sldMk cId="2942427499" sldId="259"/>
        </pc:sldMkLst>
      </pc:sldChg>
      <pc:sldChg chg="addSp delSp modSp mod">
        <pc:chgData name="松澤晋平" userId="fb87c9e8-79de-4b55-a3b1-bdf858997265" providerId="ADAL" clId="{6876F0E7-6873-48A2-888E-6C27AC41329F}" dt="2020-09-21T16:01:46.567" v="1843" actId="478"/>
        <pc:sldMkLst>
          <pc:docMk/>
          <pc:sldMk cId="188850920" sldId="260"/>
        </pc:sldMkLst>
        <pc:spChg chg="mod">
          <ac:chgData name="松澤晋平" userId="fb87c9e8-79de-4b55-a3b1-bdf858997265" providerId="ADAL" clId="{6876F0E7-6873-48A2-888E-6C27AC41329F}" dt="2020-09-18T02:17:18.973" v="1381"/>
          <ac:spMkLst>
            <pc:docMk/>
            <pc:sldMk cId="188850920" sldId="260"/>
            <ac:spMk id="2" creationId="{C10115D4-4725-4B31-9377-7355838E29CD}"/>
          </ac:spMkLst>
        </pc:spChg>
        <pc:spChg chg="add del mod">
          <ac:chgData name="松澤晋平" userId="fb87c9e8-79de-4b55-a3b1-bdf858997265" providerId="ADAL" clId="{6876F0E7-6873-48A2-888E-6C27AC41329F}" dt="2020-09-21T16:01:46.567" v="1843" actId="478"/>
          <ac:spMkLst>
            <pc:docMk/>
            <pc:sldMk cId="188850920" sldId="260"/>
            <ac:spMk id="3" creationId="{05E25F4E-CB95-4B6D-ACF3-10718A26887F}"/>
          </ac:spMkLst>
        </pc:spChg>
        <pc:spChg chg="add mod">
          <ac:chgData name="松澤晋平" userId="fb87c9e8-79de-4b55-a3b1-bdf858997265" providerId="ADAL" clId="{6876F0E7-6873-48A2-888E-6C27AC41329F}" dt="2020-09-18T00:55:07.939" v="32" actId="113"/>
          <ac:spMkLst>
            <pc:docMk/>
            <pc:sldMk cId="188850920" sldId="260"/>
            <ac:spMk id="5" creationId="{BE29338B-821C-4ADE-8817-7226FC487203}"/>
          </ac:spMkLst>
        </pc:spChg>
        <pc:picChg chg="add mod">
          <ac:chgData name="松澤晋平" userId="fb87c9e8-79de-4b55-a3b1-bdf858997265" providerId="ADAL" clId="{6876F0E7-6873-48A2-888E-6C27AC41329F}" dt="2020-09-18T00:54:19.358" v="2" actId="1076"/>
          <ac:picMkLst>
            <pc:docMk/>
            <pc:sldMk cId="188850920" sldId="260"/>
            <ac:picMk id="4" creationId="{99F1DD6F-42C4-43D4-8D85-78B038D43E24}"/>
          </ac:picMkLst>
        </pc:picChg>
        <pc:picChg chg="add del">
          <ac:chgData name="松澤晋平" userId="fb87c9e8-79de-4b55-a3b1-bdf858997265" providerId="ADAL" clId="{6876F0E7-6873-48A2-888E-6C27AC41329F}" dt="2020-09-18T00:55:45.722" v="34" actId="478"/>
          <ac:picMkLst>
            <pc:docMk/>
            <pc:sldMk cId="188850920" sldId="260"/>
            <ac:picMk id="6" creationId="{7424DCAD-5208-4D4C-99BA-A3CF9B3202EA}"/>
          </ac:picMkLst>
        </pc:picChg>
        <pc:picChg chg="del">
          <ac:chgData name="松澤晋平" userId="fb87c9e8-79de-4b55-a3b1-bdf858997265" providerId="ADAL" clId="{6876F0E7-6873-48A2-888E-6C27AC41329F}" dt="2020-09-18T00:54:12.863" v="0" actId="478"/>
          <ac:picMkLst>
            <pc:docMk/>
            <pc:sldMk cId="188850920" sldId="260"/>
            <ac:picMk id="2050" creationId="{C6161501-18C3-4534-9A18-B5469B87DEB6}"/>
          </ac:picMkLst>
        </pc:picChg>
      </pc:sldChg>
      <pc:sldChg chg="del">
        <pc:chgData name="松澤晋平" userId="fb87c9e8-79de-4b55-a3b1-bdf858997265" providerId="ADAL" clId="{6876F0E7-6873-48A2-888E-6C27AC41329F}" dt="2020-09-18T02:14:52.884" v="1371" actId="47"/>
        <pc:sldMkLst>
          <pc:docMk/>
          <pc:sldMk cId="3915083627" sldId="261"/>
        </pc:sldMkLst>
      </pc:sldChg>
      <pc:sldChg chg="add del">
        <pc:chgData name="松澤晋平" userId="fb87c9e8-79de-4b55-a3b1-bdf858997265" providerId="ADAL" clId="{6876F0E7-6873-48A2-888E-6C27AC41329F}" dt="2020-09-18T02:14:54.836" v="1372" actId="47"/>
        <pc:sldMkLst>
          <pc:docMk/>
          <pc:sldMk cId="1443468969" sldId="262"/>
        </pc:sldMkLst>
      </pc:sldChg>
      <pc:sldChg chg="del">
        <pc:chgData name="松澤晋平" userId="fb87c9e8-79de-4b55-a3b1-bdf858997265" providerId="ADAL" clId="{6876F0E7-6873-48A2-888E-6C27AC41329F}" dt="2020-09-18T02:14:56.805" v="1373" actId="47"/>
        <pc:sldMkLst>
          <pc:docMk/>
          <pc:sldMk cId="2846263160" sldId="263"/>
        </pc:sldMkLst>
      </pc:sldChg>
      <pc:sldChg chg="addSp delSp modSp mod ord">
        <pc:chgData name="松澤晋平" userId="fb87c9e8-79de-4b55-a3b1-bdf858997265" providerId="ADAL" clId="{6876F0E7-6873-48A2-888E-6C27AC41329F}" dt="2020-09-26T08:19:15.332" v="2257" actId="478"/>
        <pc:sldMkLst>
          <pc:docMk/>
          <pc:sldMk cId="1809224871" sldId="264"/>
        </pc:sldMkLst>
        <pc:spChg chg="mod">
          <ac:chgData name="松澤晋平" userId="fb87c9e8-79de-4b55-a3b1-bdf858997265" providerId="ADAL" clId="{6876F0E7-6873-48A2-888E-6C27AC41329F}" dt="2020-09-21T16:01:29.397" v="1842" actId="20577"/>
          <ac:spMkLst>
            <pc:docMk/>
            <pc:sldMk cId="1809224871" sldId="264"/>
            <ac:spMk id="2" creationId="{0BCABE7C-1AFD-4A3F-88AD-132729967FE6}"/>
          </ac:spMkLst>
        </pc:spChg>
        <pc:spChg chg="mod">
          <ac:chgData name="松澤晋平" userId="fb87c9e8-79de-4b55-a3b1-bdf858997265" providerId="ADAL" clId="{6876F0E7-6873-48A2-888E-6C27AC41329F}" dt="2020-09-21T16:01:12.615" v="1839" actId="1076"/>
          <ac:spMkLst>
            <pc:docMk/>
            <pc:sldMk cId="1809224871" sldId="264"/>
            <ac:spMk id="3" creationId="{7107ADB5-F40F-434C-9A58-9A0F4B24C30F}"/>
          </ac:spMkLst>
        </pc:spChg>
        <pc:spChg chg="mod">
          <ac:chgData name="松澤晋平" userId="fb87c9e8-79de-4b55-a3b1-bdf858997265" providerId="ADAL" clId="{6876F0E7-6873-48A2-888E-6C27AC41329F}" dt="2020-09-26T08:15:24.381" v="2026" actId="1076"/>
          <ac:spMkLst>
            <pc:docMk/>
            <pc:sldMk cId="1809224871" sldId="264"/>
            <ac:spMk id="4" creationId="{B901E60A-7523-473B-B0E6-206CF03E32F7}"/>
          </ac:spMkLst>
        </pc:spChg>
        <pc:spChg chg="add mod">
          <ac:chgData name="松澤晋平" userId="fb87c9e8-79de-4b55-a3b1-bdf858997265" providerId="ADAL" clId="{6876F0E7-6873-48A2-888E-6C27AC41329F}" dt="2020-09-21T16:01:21.990" v="1841" actId="12"/>
          <ac:spMkLst>
            <pc:docMk/>
            <pc:sldMk cId="1809224871" sldId="264"/>
            <ac:spMk id="5" creationId="{9B6BDAA7-10FE-4425-A393-38D520AE40D4}"/>
          </ac:spMkLst>
        </pc:spChg>
        <pc:spChg chg="add del mod">
          <ac:chgData name="松澤晋平" userId="fb87c9e8-79de-4b55-a3b1-bdf858997265" providerId="ADAL" clId="{6876F0E7-6873-48A2-888E-6C27AC41329F}" dt="2020-09-26T08:19:15.332" v="2257" actId="478"/>
          <ac:spMkLst>
            <pc:docMk/>
            <pc:sldMk cId="1809224871" sldId="264"/>
            <ac:spMk id="6" creationId="{537BF46D-B8FB-46A8-A72C-9BEB8F182CF0}"/>
          </ac:spMkLst>
        </pc:spChg>
      </pc:sldChg>
      <pc:sldChg chg="addSp delSp modSp add mod">
        <pc:chgData name="松澤晋平" userId="fb87c9e8-79de-4b55-a3b1-bdf858997265" providerId="ADAL" clId="{6876F0E7-6873-48A2-888E-6C27AC41329F}" dt="2020-09-18T02:10:30.977" v="1225" actId="20577"/>
        <pc:sldMkLst>
          <pc:docMk/>
          <pc:sldMk cId="1717361671" sldId="265"/>
        </pc:sldMkLst>
        <pc:spChg chg="mod">
          <ac:chgData name="松澤晋平" userId="fb87c9e8-79de-4b55-a3b1-bdf858997265" providerId="ADAL" clId="{6876F0E7-6873-48A2-888E-6C27AC41329F}" dt="2020-09-18T02:10:30.977" v="1225" actId="20577"/>
          <ac:spMkLst>
            <pc:docMk/>
            <pc:sldMk cId="1717361671" sldId="265"/>
            <ac:spMk id="2" creationId="{C10115D4-4725-4B31-9377-7355838E29CD}"/>
          </ac:spMkLst>
        </pc:spChg>
        <pc:spChg chg="del">
          <ac:chgData name="松澤晋平" userId="fb87c9e8-79de-4b55-a3b1-bdf858997265" providerId="ADAL" clId="{6876F0E7-6873-48A2-888E-6C27AC41329F}" dt="2020-09-18T00:57:36.699" v="148" actId="478"/>
          <ac:spMkLst>
            <pc:docMk/>
            <pc:sldMk cId="1717361671" sldId="265"/>
            <ac:spMk id="3" creationId="{05E25F4E-CB95-4B6D-ACF3-10718A26887F}"/>
          </ac:spMkLst>
        </pc:spChg>
        <pc:spChg chg="del">
          <ac:chgData name="松澤晋平" userId="fb87c9e8-79de-4b55-a3b1-bdf858997265" providerId="ADAL" clId="{6876F0E7-6873-48A2-888E-6C27AC41329F}" dt="2020-09-18T01:04:51.962" v="150" actId="478"/>
          <ac:spMkLst>
            <pc:docMk/>
            <pc:sldMk cId="1717361671" sldId="265"/>
            <ac:spMk id="5" creationId="{BE29338B-821C-4ADE-8817-7226FC487203}"/>
          </ac:spMkLst>
        </pc:spChg>
        <pc:picChg chg="del">
          <ac:chgData name="松澤晋平" userId="fb87c9e8-79de-4b55-a3b1-bdf858997265" providerId="ADAL" clId="{6876F0E7-6873-48A2-888E-6C27AC41329F}" dt="2020-09-18T00:57:41.481" v="149" actId="478"/>
          <ac:picMkLst>
            <pc:docMk/>
            <pc:sldMk cId="1717361671" sldId="265"/>
            <ac:picMk id="4" creationId="{99F1DD6F-42C4-43D4-8D85-78B038D43E24}"/>
          </ac:picMkLst>
        </pc:picChg>
        <pc:picChg chg="add del mod">
          <ac:chgData name="松澤晋平" userId="fb87c9e8-79de-4b55-a3b1-bdf858997265" providerId="ADAL" clId="{6876F0E7-6873-48A2-888E-6C27AC41329F}" dt="2020-09-18T01:09:05.028" v="176" actId="478"/>
          <ac:picMkLst>
            <pc:docMk/>
            <pc:sldMk cId="1717361671" sldId="265"/>
            <ac:picMk id="6" creationId="{75186B45-A63E-4299-A4AA-CE6E8B1C0E50}"/>
          </ac:picMkLst>
        </pc:picChg>
        <pc:picChg chg="add mod">
          <ac:chgData name="松澤晋平" userId="fb87c9e8-79de-4b55-a3b1-bdf858997265" providerId="ADAL" clId="{6876F0E7-6873-48A2-888E-6C27AC41329F}" dt="2020-09-18T01:12:24.919" v="293" actId="1076"/>
          <ac:picMkLst>
            <pc:docMk/>
            <pc:sldMk cId="1717361671" sldId="265"/>
            <ac:picMk id="7" creationId="{69D13C22-10FA-4A94-8A3B-526F03C95CFA}"/>
          </ac:picMkLst>
        </pc:picChg>
        <pc:picChg chg="add del">
          <ac:chgData name="松澤晋平" userId="fb87c9e8-79de-4b55-a3b1-bdf858997265" providerId="ADAL" clId="{6876F0E7-6873-48A2-888E-6C27AC41329F}" dt="2020-09-18T01:13:27.971" v="295" actId="478"/>
          <ac:picMkLst>
            <pc:docMk/>
            <pc:sldMk cId="1717361671" sldId="265"/>
            <ac:picMk id="9" creationId="{9B4B2C53-E39F-4C2E-8367-9DEAD3D9F9B0}"/>
          </ac:picMkLst>
        </pc:picChg>
      </pc:sldChg>
      <pc:sldChg chg="addSp modSp add mod">
        <pc:chgData name="松澤晋平" userId="fb87c9e8-79de-4b55-a3b1-bdf858997265" providerId="ADAL" clId="{6876F0E7-6873-48A2-888E-6C27AC41329F}" dt="2020-09-18T02:10:38.809" v="1227" actId="20577"/>
        <pc:sldMkLst>
          <pc:docMk/>
          <pc:sldMk cId="518930622" sldId="266"/>
        </pc:sldMkLst>
        <pc:spChg chg="mod">
          <ac:chgData name="松澤晋平" userId="fb87c9e8-79de-4b55-a3b1-bdf858997265" providerId="ADAL" clId="{6876F0E7-6873-48A2-888E-6C27AC41329F}" dt="2020-09-18T02:10:38.809" v="1227" actId="20577"/>
          <ac:spMkLst>
            <pc:docMk/>
            <pc:sldMk cId="518930622" sldId="266"/>
            <ac:spMk id="2" creationId="{C10115D4-4725-4B31-9377-7355838E29CD}"/>
          </ac:spMkLst>
        </pc:spChg>
        <pc:picChg chg="add mod">
          <ac:chgData name="松澤晋平" userId="fb87c9e8-79de-4b55-a3b1-bdf858997265" providerId="ADAL" clId="{6876F0E7-6873-48A2-888E-6C27AC41329F}" dt="2020-09-18T01:10:52.613" v="289" actId="1076"/>
          <ac:picMkLst>
            <pc:docMk/>
            <pc:sldMk cId="518930622" sldId="266"/>
            <ac:picMk id="3" creationId="{91C5E8AA-5C29-42EA-AC96-FE03DAB18DFF}"/>
          </ac:picMkLst>
        </pc:picChg>
      </pc:sldChg>
      <pc:sldChg chg="addSp delSp modSp add mod">
        <pc:chgData name="松澤晋平" userId="fb87c9e8-79de-4b55-a3b1-bdf858997265" providerId="ADAL" clId="{6876F0E7-6873-48A2-888E-6C27AC41329F}" dt="2020-09-18T01:15:11.053" v="385" actId="1036"/>
        <pc:sldMkLst>
          <pc:docMk/>
          <pc:sldMk cId="2819588626" sldId="267"/>
        </pc:sldMkLst>
        <pc:spChg chg="mod">
          <ac:chgData name="松澤晋平" userId="fb87c9e8-79de-4b55-a3b1-bdf858997265" providerId="ADAL" clId="{6876F0E7-6873-48A2-888E-6C27AC41329F}" dt="2020-09-18T01:15:05.937" v="375" actId="27636"/>
          <ac:spMkLst>
            <pc:docMk/>
            <pc:sldMk cId="2819588626" sldId="267"/>
            <ac:spMk id="2" creationId="{C10115D4-4725-4B31-9377-7355838E29CD}"/>
          </ac:spMkLst>
        </pc:spChg>
        <pc:picChg chg="add mod">
          <ac:chgData name="松澤晋平" userId="fb87c9e8-79de-4b55-a3b1-bdf858997265" providerId="ADAL" clId="{6876F0E7-6873-48A2-888E-6C27AC41329F}" dt="2020-09-18T01:15:11.053" v="385" actId="1036"/>
          <ac:picMkLst>
            <pc:docMk/>
            <pc:sldMk cId="2819588626" sldId="267"/>
            <ac:picMk id="3" creationId="{D767B81A-9ED1-4FC7-803A-1E2438A1DEA5}"/>
          </ac:picMkLst>
        </pc:picChg>
        <pc:picChg chg="del">
          <ac:chgData name="松澤晋平" userId="fb87c9e8-79de-4b55-a3b1-bdf858997265" providerId="ADAL" clId="{6876F0E7-6873-48A2-888E-6C27AC41329F}" dt="2020-09-18T01:13:45.940" v="297" actId="478"/>
          <ac:picMkLst>
            <pc:docMk/>
            <pc:sldMk cId="2819588626" sldId="267"/>
            <ac:picMk id="7" creationId="{69D13C22-10FA-4A94-8A3B-526F03C95CFA}"/>
          </ac:picMkLst>
        </pc:picChg>
      </pc:sldChg>
      <pc:sldChg chg="addSp delSp modSp new mod">
        <pc:chgData name="松澤晋平" userId="fb87c9e8-79de-4b55-a3b1-bdf858997265" providerId="ADAL" clId="{6876F0E7-6873-48A2-888E-6C27AC41329F}" dt="2020-09-21T16:03:23.234" v="1854"/>
        <pc:sldMkLst>
          <pc:docMk/>
          <pc:sldMk cId="268530006" sldId="268"/>
        </pc:sldMkLst>
        <pc:spChg chg="mod">
          <ac:chgData name="松澤晋平" userId="fb87c9e8-79de-4b55-a3b1-bdf858997265" providerId="ADAL" clId="{6876F0E7-6873-48A2-888E-6C27AC41329F}" dt="2020-09-18T01:18:27.163" v="442" actId="1076"/>
          <ac:spMkLst>
            <pc:docMk/>
            <pc:sldMk cId="268530006" sldId="268"/>
            <ac:spMk id="2" creationId="{5A3EF5BB-5A6E-4114-9E77-CAD70AD83274}"/>
          </ac:spMkLst>
        </pc:spChg>
        <pc:spChg chg="del">
          <ac:chgData name="松澤晋平" userId="fb87c9e8-79de-4b55-a3b1-bdf858997265" providerId="ADAL" clId="{6876F0E7-6873-48A2-888E-6C27AC41329F}" dt="2020-09-18T01:17:33.158" v="439" actId="478"/>
          <ac:spMkLst>
            <pc:docMk/>
            <pc:sldMk cId="268530006" sldId="268"/>
            <ac:spMk id="3" creationId="{D22FF20D-E7E3-4841-B050-54C43042A24B}"/>
          </ac:spMkLst>
        </pc:spChg>
        <pc:spChg chg="add mod">
          <ac:chgData name="松澤晋平" userId="fb87c9e8-79de-4b55-a3b1-bdf858997265" providerId="ADAL" clId="{6876F0E7-6873-48A2-888E-6C27AC41329F}" dt="2020-09-21T16:03:23.234" v="1854"/>
          <ac:spMkLst>
            <pc:docMk/>
            <pc:sldMk cId="268530006" sldId="268"/>
            <ac:spMk id="5" creationId="{B5106662-3090-41F7-84BD-7317C15A431C}"/>
          </ac:spMkLst>
        </pc:spChg>
        <pc:spChg chg="add mod">
          <ac:chgData name="松澤晋平" userId="fb87c9e8-79de-4b55-a3b1-bdf858997265" providerId="ADAL" clId="{6876F0E7-6873-48A2-888E-6C27AC41329F}" dt="2020-09-21T16:02:56.567" v="1851" actId="20577"/>
          <ac:spMkLst>
            <pc:docMk/>
            <pc:sldMk cId="268530006" sldId="268"/>
            <ac:spMk id="7" creationId="{70BB22A0-0865-4897-85B8-9EE46EB13AA1}"/>
          </ac:spMkLst>
        </pc:spChg>
        <pc:picChg chg="add del mod">
          <ac:chgData name="松澤晋平" userId="fb87c9e8-79de-4b55-a3b1-bdf858997265" providerId="ADAL" clId="{6876F0E7-6873-48A2-888E-6C27AC41329F}" dt="2020-09-18T01:24:09.216" v="878" actId="478"/>
          <ac:picMkLst>
            <pc:docMk/>
            <pc:sldMk cId="268530006" sldId="268"/>
            <ac:picMk id="4" creationId="{829B6597-8D99-4477-855B-BF38A196687B}"/>
          </ac:picMkLst>
        </pc:picChg>
        <pc:picChg chg="add mod">
          <ac:chgData name="松澤晋平" userId="fb87c9e8-79de-4b55-a3b1-bdf858997265" providerId="ADAL" clId="{6876F0E7-6873-48A2-888E-6C27AC41329F}" dt="2020-09-18T01:24:32.157" v="881" actId="1076"/>
          <ac:picMkLst>
            <pc:docMk/>
            <pc:sldMk cId="268530006" sldId="268"/>
            <ac:picMk id="8" creationId="{861B40C3-2846-45D6-9048-FF9132CE9B2E}"/>
          </ac:picMkLst>
        </pc:picChg>
      </pc:sldChg>
      <pc:sldChg chg="addSp delSp modSp new mod">
        <pc:chgData name="松澤晋平" userId="fb87c9e8-79de-4b55-a3b1-bdf858997265" providerId="ADAL" clId="{6876F0E7-6873-48A2-888E-6C27AC41329F}" dt="2020-09-21T16:04:13.040" v="1910"/>
        <pc:sldMkLst>
          <pc:docMk/>
          <pc:sldMk cId="1928752819" sldId="269"/>
        </pc:sldMkLst>
        <pc:spChg chg="mod">
          <ac:chgData name="松澤晋平" userId="fb87c9e8-79de-4b55-a3b1-bdf858997265" providerId="ADAL" clId="{6876F0E7-6873-48A2-888E-6C27AC41329F}" dt="2020-09-21T16:04:13.040" v="1910"/>
          <ac:spMkLst>
            <pc:docMk/>
            <pc:sldMk cId="1928752819" sldId="269"/>
            <ac:spMk id="2" creationId="{607DAD60-BE4A-42FB-AFD9-FC3E175A69C7}"/>
          </ac:spMkLst>
        </pc:spChg>
        <pc:spChg chg="del">
          <ac:chgData name="松澤晋平" userId="fb87c9e8-79de-4b55-a3b1-bdf858997265" providerId="ADAL" clId="{6876F0E7-6873-48A2-888E-6C27AC41329F}" dt="2020-09-18T01:58:49.772" v="918" actId="478"/>
          <ac:spMkLst>
            <pc:docMk/>
            <pc:sldMk cId="1928752819" sldId="269"/>
            <ac:spMk id="3" creationId="{3EA8AE4A-F2B5-4B14-AEC1-22560C47C1CA}"/>
          </ac:spMkLst>
        </pc:spChg>
        <pc:spChg chg="add mod">
          <ac:chgData name="松澤晋平" userId="fb87c9e8-79de-4b55-a3b1-bdf858997265" providerId="ADAL" clId="{6876F0E7-6873-48A2-888E-6C27AC41329F}" dt="2020-09-18T02:13:14.494" v="1279" actId="164"/>
          <ac:spMkLst>
            <pc:docMk/>
            <pc:sldMk cId="1928752819" sldId="269"/>
            <ac:spMk id="5" creationId="{A18598F8-E9AA-488D-8D16-0846CDBB7061}"/>
          </ac:spMkLst>
        </pc:spChg>
        <pc:spChg chg="add mod">
          <ac:chgData name="松澤晋平" userId="fb87c9e8-79de-4b55-a3b1-bdf858997265" providerId="ADAL" clId="{6876F0E7-6873-48A2-888E-6C27AC41329F}" dt="2020-09-18T02:13:30.546" v="1283" actId="14100"/>
          <ac:spMkLst>
            <pc:docMk/>
            <pc:sldMk cId="1928752819" sldId="269"/>
            <ac:spMk id="6" creationId="{28692A6E-A6EC-4C7F-87E8-56FE210901A1}"/>
          </ac:spMkLst>
        </pc:spChg>
        <pc:spChg chg="add del mod">
          <ac:chgData name="松澤晋平" userId="fb87c9e8-79de-4b55-a3b1-bdf858997265" providerId="ADAL" clId="{6876F0E7-6873-48A2-888E-6C27AC41329F}" dt="2020-09-18T02:12:57.833" v="1276" actId="478"/>
          <ac:spMkLst>
            <pc:docMk/>
            <pc:sldMk cId="1928752819" sldId="269"/>
            <ac:spMk id="10" creationId="{45BB3A2D-3542-4112-B257-33C095B30A0C}"/>
          </ac:spMkLst>
        </pc:spChg>
        <pc:spChg chg="add del mod">
          <ac:chgData name="松澤晋平" userId="fb87c9e8-79de-4b55-a3b1-bdf858997265" providerId="ADAL" clId="{6876F0E7-6873-48A2-888E-6C27AC41329F}" dt="2020-09-18T02:13:04.803" v="1278" actId="478"/>
          <ac:spMkLst>
            <pc:docMk/>
            <pc:sldMk cId="1928752819" sldId="269"/>
            <ac:spMk id="11" creationId="{44C4D3F1-339F-4788-BA9B-0D256448F7F5}"/>
          </ac:spMkLst>
        </pc:spChg>
        <pc:grpChg chg="add mod">
          <ac:chgData name="松澤晋平" userId="fb87c9e8-79de-4b55-a3b1-bdf858997265" providerId="ADAL" clId="{6876F0E7-6873-48A2-888E-6C27AC41329F}" dt="2020-09-18T02:13:18.751" v="1280" actId="1076"/>
          <ac:grpSpMkLst>
            <pc:docMk/>
            <pc:sldMk cId="1928752819" sldId="269"/>
            <ac:grpSpMk id="15" creationId="{0EF65DF7-FA43-49C8-9F0D-40C8DF8D959B}"/>
          </ac:grpSpMkLst>
        </pc:grpChg>
        <pc:picChg chg="add mod">
          <ac:chgData name="松澤晋平" userId="fb87c9e8-79de-4b55-a3b1-bdf858997265" providerId="ADAL" clId="{6876F0E7-6873-48A2-888E-6C27AC41329F}" dt="2020-09-21T16:03:38.925" v="1885" actId="1035"/>
          <ac:picMkLst>
            <pc:docMk/>
            <pc:sldMk cId="1928752819" sldId="269"/>
            <ac:picMk id="4" creationId="{F5B7AB63-457C-4C6C-A941-1416827B3209}"/>
          </ac:picMkLst>
        </pc:picChg>
        <pc:picChg chg="add del">
          <ac:chgData name="松澤晋平" userId="fb87c9e8-79de-4b55-a3b1-bdf858997265" providerId="ADAL" clId="{6876F0E7-6873-48A2-888E-6C27AC41329F}" dt="2020-09-18T02:00:50.218" v="998" actId="22"/>
          <ac:picMkLst>
            <pc:docMk/>
            <pc:sldMk cId="1928752819" sldId="269"/>
            <ac:picMk id="8" creationId="{763EF014-AC03-4518-A514-0DCDEABE9994}"/>
          </ac:picMkLst>
        </pc:picChg>
        <pc:cxnChg chg="add del mod">
          <ac:chgData name="松澤晋平" userId="fb87c9e8-79de-4b55-a3b1-bdf858997265" providerId="ADAL" clId="{6876F0E7-6873-48A2-888E-6C27AC41329F}" dt="2020-09-18T02:13:00.759" v="1277" actId="478"/>
          <ac:cxnSpMkLst>
            <pc:docMk/>
            <pc:sldMk cId="1928752819" sldId="269"/>
            <ac:cxnSpMk id="13" creationId="{A63BE95F-D8BA-4938-82A0-39BEA8AE3CCE}"/>
          </ac:cxnSpMkLst>
        </pc:cxnChg>
      </pc:sldChg>
      <pc:sldChg chg="addSp delSp modSp new mod">
        <pc:chgData name="松澤晋平" userId="fb87c9e8-79de-4b55-a3b1-bdf858997265" providerId="ADAL" clId="{6876F0E7-6873-48A2-888E-6C27AC41329F}" dt="2020-09-18T02:14:45.387" v="1370"/>
        <pc:sldMkLst>
          <pc:docMk/>
          <pc:sldMk cId="665813757" sldId="270"/>
        </pc:sldMkLst>
        <pc:spChg chg="mod">
          <ac:chgData name="松澤晋平" userId="fb87c9e8-79de-4b55-a3b1-bdf858997265" providerId="ADAL" clId="{6876F0E7-6873-48A2-888E-6C27AC41329F}" dt="2020-09-18T02:04:37.825" v="1130"/>
          <ac:spMkLst>
            <pc:docMk/>
            <pc:sldMk cId="665813757" sldId="270"/>
            <ac:spMk id="2" creationId="{2922F6F3-4028-4E20-B4C1-7240AC3835E6}"/>
          </ac:spMkLst>
        </pc:spChg>
        <pc:spChg chg="del">
          <ac:chgData name="松澤晋平" userId="fb87c9e8-79de-4b55-a3b1-bdf858997265" providerId="ADAL" clId="{6876F0E7-6873-48A2-888E-6C27AC41329F}" dt="2020-09-18T02:04:44.883" v="1131" actId="478"/>
          <ac:spMkLst>
            <pc:docMk/>
            <pc:sldMk cId="665813757" sldId="270"/>
            <ac:spMk id="3" creationId="{E397E1D0-13FF-4426-B401-838C2B2558C9}"/>
          </ac:spMkLst>
        </pc:spChg>
        <pc:spChg chg="add mod">
          <ac:chgData name="松澤晋平" userId="fb87c9e8-79de-4b55-a3b1-bdf858997265" providerId="ADAL" clId="{6876F0E7-6873-48A2-888E-6C27AC41329F}" dt="2020-09-18T02:05:05.248" v="1135" actId="1076"/>
          <ac:spMkLst>
            <pc:docMk/>
            <pc:sldMk cId="665813757" sldId="270"/>
            <ac:spMk id="6" creationId="{AAA042C4-3017-4701-85D2-BF4F8F582F19}"/>
          </ac:spMkLst>
        </pc:spChg>
        <pc:spChg chg="add mod">
          <ac:chgData name="松澤晋平" userId="fb87c9e8-79de-4b55-a3b1-bdf858997265" providerId="ADAL" clId="{6876F0E7-6873-48A2-888E-6C27AC41329F}" dt="2020-09-18T02:14:45.387" v="1370"/>
          <ac:spMkLst>
            <pc:docMk/>
            <pc:sldMk cId="665813757" sldId="270"/>
            <ac:spMk id="7" creationId="{E4BAAD22-61FE-4286-9606-518FFB43CED6}"/>
          </ac:spMkLst>
        </pc:spChg>
        <pc:picChg chg="add mod">
          <ac:chgData name="松澤晋平" userId="fb87c9e8-79de-4b55-a3b1-bdf858997265" providerId="ADAL" clId="{6876F0E7-6873-48A2-888E-6C27AC41329F}" dt="2020-09-18T02:04:56.653" v="1133" actId="1076"/>
          <ac:picMkLst>
            <pc:docMk/>
            <pc:sldMk cId="665813757" sldId="270"/>
            <ac:picMk id="4" creationId="{184CA006-ADD4-4D28-8A6E-BB7C48CA783F}"/>
          </ac:picMkLst>
        </pc:picChg>
      </pc:sldChg>
      <pc:sldChg chg="addSp delSp modSp new mod">
        <pc:chgData name="松澤晋平" userId="fb87c9e8-79de-4b55-a3b1-bdf858997265" providerId="ADAL" clId="{6876F0E7-6873-48A2-888E-6C27AC41329F}" dt="2020-09-18T02:07:00.904" v="1187" actId="1076"/>
        <pc:sldMkLst>
          <pc:docMk/>
          <pc:sldMk cId="2409688520" sldId="271"/>
        </pc:sldMkLst>
        <pc:spChg chg="mod">
          <ac:chgData name="松澤晋平" userId="fb87c9e8-79de-4b55-a3b1-bdf858997265" providerId="ADAL" clId="{6876F0E7-6873-48A2-888E-6C27AC41329F}" dt="2020-09-18T02:05:50.185" v="1180"/>
          <ac:spMkLst>
            <pc:docMk/>
            <pc:sldMk cId="2409688520" sldId="271"/>
            <ac:spMk id="2" creationId="{A3111642-A9DC-4A8E-881D-83D26A34FAAE}"/>
          </ac:spMkLst>
        </pc:spChg>
        <pc:spChg chg="del">
          <ac:chgData name="松澤晋平" userId="fb87c9e8-79de-4b55-a3b1-bdf858997265" providerId="ADAL" clId="{6876F0E7-6873-48A2-888E-6C27AC41329F}" dt="2020-09-18T02:06:28.526" v="1183" actId="478"/>
          <ac:spMkLst>
            <pc:docMk/>
            <pc:sldMk cId="2409688520" sldId="271"/>
            <ac:spMk id="3" creationId="{70CFE6A6-F109-49B8-A59C-E5939CDB0F28}"/>
          </ac:spMkLst>
        </pc:spChg>
        <pc:spChg chg="add mod">
          <ac:chgData name="松澤晋平" userId="fb87c9e8-79de-4b55-a3b1-bdf858997265" providerId="ADAL" clId="{6876F0E7-6873-48A2-888E-6C27AC41329F}" dt="2020-09-18T02:06:56.886" v="1186" actId="164"/>
          <ac:spMkLst>
            <pc:docMk/>
            <pc:sldMk cId="2409688520" sldId="271"/>
            <ac:spMk id="5" creationId="{2610E8BE-AA66-4774-8E90-C65272934F47}"/>
          </ac:spMkLst>
        </pc:spChg>
        <pc:spChg chg="add mod">
          <ac:chgData name="松澤晋平" userId="fb87c9e8-79de-4b55-a3b1-bdf858997265" providerId="ADAL" clId="{6876F0E7-6873-48A2-888E-6C27AC41329F}" dt="2020-09-18T02:06:56.886" v="1186" actId="164"/>
          <ac:spMkLst>
            <pc:docMk/>
            <pc:sldMk cId="2409688520" sldId="271"/>
            <ac:spMk id="6" creationId="{3369D773-2288-4B40-92C4-D7C8EA13C03A}"/>
          </ac:spMkLst>
        </pc:spChg>
        <pc:grpChg chg="add mod">
          <ac:chgData name="松澤晋平" userId="fb87c9e8-79de-4b55-a3b1-bdf858997265" providerId="ADAL" clId="{6876F0E7-6873-48A2-888E-6C27AC41329F}" dt="2020-09-18T02:07:00.904" v="1187" actId="1076"/>
          <ac:grpSpMkLst>
            <pc:docMk/>
            <pc:sldMk cId="2409688520" sldId="271"/>
            <ac:grpSpMk id="8" creationId="{7BA98434-36F9-47B1-8F0A-6F68E3584F2C}"/>
          </ac:grpSpMkLst>
        </pc:grpChg>
        <pc:picChg chg="add mod">
          <ac:chgData name="松澤晋平" userId="fb87c9e8-79de-4b55-a3b1-bdf858997265" providerId="ADAL" clId="{6876F0E7-6873-48A2-888E-6C27AC41329F}" dt="2020-09-18T02:06:46.810" v="1185" actId="1076"/>
          <ac:picMkLst>
            <pc:docMk/>
            <pc:sldMk cId="2409688520" sldId="271"/>
            <ac:picMk id="4" creationId="{EBBB4B75-0E09-45E3-AFAB-8BD34E01177B}"/>
          </ac:picMkLst>
        </pc:picChg>
        <pc:cxnChg chg="add mod">
          <ac:chgData name="松澤晋平" userId="fb87c9e8-79de-4b55-a3b1-bdf858997265" providerId="ADAL" clId="{6876F0E7-6873-48A2-888E-6C27AC41329F}" dt="2020-09-18T02:06:56.886" v="1186" actId="164"/>
          <ac:cxnSpMkLst>
            <pc:docMk/>
            <pc:sldMk cId="2409688520" sldId="271"/>
            <ac:cxnSpMk id="7" creationId="{B0E4978C-19F3-40E3-89CF-BFA87F298392}"/>
          </ac:cxnSpMkLst>
        </pc:cxnChg>
      </pc:sldChg>
      <pc:sldChg chg="addSp delSp modSp new mod">
        <pc:chgData name="松澤晋平" userId="fb87c9e8-79de-4b55-a3b1-bdf858997265" providerId="ADAL" clId="{6876F0E7-6873-48A2-888E-6C27AC41329F}" dt="2020-09-27T01:50:18.628" v="2709" actId="207"/>
        <pc:sldMkLst>
          <pc:docMk/>
          <pc:sldMk cId="3693584834" sldId="272"/>
        </pc:sldMkLst>
        <pc:spChg chg="mod">
          <ac:chgData name="松澤晋平" userId="fb87c9e8-79de-4b55-a3b1-bdf858997265" providerId="ADAL" clId="{6876F0E7-6873-48A2-888E-6C27AC41329F}" dt="2020-09-21T16:04:39.051" v="1922" actId="20577"/>
          <ac:spMkLst>
            <pc:docMk/>
            <pc:sldMk cId="3693584834" sldId="272"/>
            <ac:spMk id="2" creationId="{82C0A20C-5E34-40EB-8B8C-FF61B8B4BFC8}"/>
          </ac:spMkLst>
        </pc:spChg>
        <pc:spChg chg="mod">
          <ac:chgData name="松澤晋平" userId="fb87c9e8-79de-4b55-a3b1-bdf858997265" providerId="ADAL" clId="{6876F0E7-6873-48A2-888E-6C27AC41329F}" dt="2020-09-21T16:37:37.791" v="2024"/>
          <ac:spMkLst>
            <pc:docMk/>
            <pc:sldMk cId="3693584834" sldId="272"/>
            <ac:spMk id="3" creationId="{E3300C2C-9BE2-4C02-9DE6-2DAA6502EC56}"/>
          </ac:spMkLst>
        </pc:spChg>
        <pc:spChg chg="add mod">
          <ac:chgData name="松澤晋平" userId="fb87c9e8-79de-4b55-a3b1-bdf858997265" providerId="ADAL" clId="{6876F0E7-6873-48A2-888E-6C27AC41329F}" dt="2020-09-27T01:44:58.018" v="2443" actId="1076"/>
          <ac:spMkLst>
            <pc:docMk/>
            <pc:sldMk cId="3693584834" sldId="272"/>
            <ac:spMk id="4" creationId="{47989746-2667-44D5-A92C-BF7E52090EFF}"/>
          </ac:spMkLst>
        </pc:spChg>
        <pc:spChg chg="add del mod">
          <ac:chgData name="松澤晋平" userId="fb87c9e8-79de-4b55-a3b1-bdf858997265" providerId="ADAL" clId="{6876F0E7-6873-48A2-888E-6C27AC41329F}" dt="2020-09-21T15:54:04.169" v="1508"/>
          <ac:spMkLst>
            <pc:docMk/>
            <pc:sldMk cId="3693584834" sldId="272"/>
            <ac:spMk id="5" creationId="{33B54A43-20B5-4A05-B158-974D31D3A2B6}"/>
          </ac:spMkLst>
        </pc:spChg>
        <pc:spChg chg="add mod">
          <ac:chgData name="松澤晋平" userId="fb87c9e8-79de-4b55-a3b1-bdf858997265" providerId="ADAL" clId="{6876F0E7-6873-48A2-888E-6C27AC41329F}" dt="2020-09-27T01:45:28.202" v="2445" actId="1076"/>
          <ac:spMkLst>
            <pc:docMk/>
            <pc:sldMk cId="3693584834" sldId="272"/>
            <ac:spMk id="5" creationId="{73654E95-ECA4-489D-BA8E-ADFF3E435EF4}"/>
          </ac:spMkLst>
        </pc:spChg>
        <pc:spChg chg="add mod">
          <ac:chgData name="松澤晋平" userId="fb87c9e8-79de-4b55-a3b1-bdf858997265" providerId="ADAL" clId="{6876F0E7-6873-48A2-888E-6C27AC41329F}" dt="2020-09-27T01:50:18.628" v="2709" actId="207"/>
          <ac:spMkLst>
            <pc:docMk/>
            <pc:sldMk cId="3693584834" sldId="272"/>
            <ac:spMk id="6" creationId="{E08F84C2-08DD-473C-9F91-A29382A4005C}"/>
          </ac:spMkLst>
        </pc:spChg>
        <pc:spChg chg="add mod">
          <ac:chgData name="松澤晋平" userId="fb87c9e8-79de-4b55-a3b1-bdf858997265" providerId="ADAL" clId="{6876F0E7-6873-48A2-888E-6C27AC41329F}" dt="2020-09-27T01:45:31.328" v="2446" actId="1076"/>
          <ac:spMkLst>
            <pc:docMk/>
            <pc:sldMk cId="3693584834" sldId="272"/>
            <ac:spMk id="7" creationId="{1C9E08D1-352D-4D29-B063-904EB64CEBDF}"/>
          </ac:spMkLst>
        </pc:spChg>
      </pc:sldChg>
      <pc:sldChg chg="modSp mod">
        <pc:chgData name="松澤晋平" userId="fb87c9e8-79de-4b55-a3b1-bdf858997265" providerId="ADAL" clId="{6876F0E7-6873-48A2-888E-6C27AC41329F}" dt="2020-09-26T08:20:07.150" v="2329"/>
        <pc:sldMkLst>
          <pc:docMk/>
          <pc:sldMk cId="2580104877" sldId="273"/>
        </pc:sldMkLst>
        <pc:spChg chg="mod">
          <ac:chgData name="松澤晋平" userId="fb87c9e8-79de-4b55-a3b1-bdf858997265" providerId="ADAL" clId="{6876F0E7-6873-48A2-888E-6C27AC41329F}" dt="2020-09-26T08:20:07.150" v="2329"/>
          <ac:spMkLst>
            <pc:docMk/>
            <pc:sldMk cId="2580104877" sldId="273"/>
            <ac:spMk id="3" creationId="{797B85E2-A4F3-46DC-A224-E16658E64436}"/>
          </ac:spMkLst>
        </pc:spChg>
      </pc:sldChg>
      <pc:sldChg chg="delSp modSp add del mod">
        <pc:chgData name="松澤晋平" userId="fb87c9e8-79de-4b55-a3b1-bdf858997265" providerId="ADAL" clId="{6876F0E7-6873-48A2-888E-6C27AC41329F}" dt="2020-09-26T08:19:07.826" v="2256" actId="47"/>
        <pc:sldMkLst>
          <pc:docMk/>
          <pc:sldMk cId="142913723" sldId="275"/>
        </pc:sldMkLst>
        <pc:spChg chg="mod">
          <ac:chgData name="松澤晋平" userId="fb87c9e8-79de-4b55-a3b1-bdf858997265" providerId="ADAL" clId="{6876F0E7-6873-48A2-888E-6C27AC41329F}" dt="2020-09-26T08:17:49.530" v="2154" actId="14100"/>
          <ac:spMkLst>
            <pc:docMk/>
            <pc:sldMk cId="142913723" sldId="275"/>
            <ac:spMk id="2" creationId="{5A3EF5BB-5A6E-4114-9E77-CAD70AD83274}"/>
          </ac:spMkLst>
        </pc:spChg>
        <pc:spChg chg="del">
          <ac:chgData name="松澤晋平" userId="fb87c9e8-79de-4b55-a3b1-bdf858997265" providerId="ADAL" clId="{6876F0E7-6873-48A2-888E-6C27AC41329F}" dt="2020-09-26T08:17:56.941" v="2156" actId="478"/>
          <ac:spMkLst>
            <pc:docMk/>
            <pc:sldMk cId="142913723" sldId="275"/>
            <ac:spMk id="5" creationId="{B5106662-3090-41F7-84BD-7317C15A431C}"/>
          </ac:spMkLst>
        </pc:spChg>
        <pc:spChg chg="mod">
          <ac:chgData name="松澤晋平" userId="fb87c9e8-79de-4b55-a3b1-bdf858997265" providerId="ADAL" clId="{6876F0E7-6873-48A2-888E-6C27AC41329F}" dt="2020-09-26T08:18:55.682" v="2255" actId="20577"/>
          <ac:spMkLst>
            <pc:docMk/>
            <pc:sldMk cId="142913723" sldId="275"/>
            <ac:spMk id="7" creationId="{70BB22A0-0865-4897-85B8-9EE46EB13AA1}"/>
          </ac:spMkLst>
        </pc:spChg>
        <pc:picChg chg="del">
          <ac:chgData name="松澤晋平" userId="fb87c9e8-79de-4b55-a3b1-bdf858997265" providerId="ADAL" clId="{6876F0E7-6873-48A2-888E-6C27AC41329F}" dt="2020-09-26T08:17:52.250" v="2155" actId="478"/>
          <ac:picMkLst>
            <pc:docMk/>
            <pc:sldMk cId="142913723" sldId="275"/>
            <ac:picMk id="8" creationId="{861B40C3-2846-45D6-9048-FF9132CE9B2E}"/>
          </ac:picMkLst>
        </pc:picChg>
      </pc:sldChg>
    </pc:docChg>
  </pc:docChgLst>
  <pc:docChgLst>
    <pc:chgData name="松澤晋平" userId="fb87c9e8-79de-4b55-a3b1-bdf858997265" providerId="ADAL" clId="{7F1CF7F6-093D-44FD-8186-98E08BC61563}"/>
    <pc:docChg chg="custSel addSld delSld modSld">
      <pc:chgData name="松澤晋平" userId="fb87c9e8-79de-4b55-a3b1-bdf858997265" providerId="ADAL" clId="{7F1CF7F6-093D-44FD-8186-98E08BC61563}" dt="2020-11-05T11:07:21.924" v="597"/>
      <pc:docMkLst>
        <pc:docMk/>
      </pc:docMkLst>
      <pc:sldChg chg="modSp mod">
        <pc:chgData name="松澤晋平" userId="fb87c9e8-79de-4b55-a3b1-bdf858997265" providerId="ADAL" clId="{7F1CF7F6-093D-44FD-8186-98E08BC61563}" dt="2020-11-05T11:03:24.916" v="269"/>
        <pc:sldMkLst>
          <pc:docMk/>
          <pc:sldMk cId="2220077753" sldId="258"/>
        </pc:sldMkLst>
        <pc:spChg chg="mod">
          <ac:chgData name="松澤晋平" userId="fb87c9e8-79de-4b55-a3b1-bdf858997265" providerId="ADAL" clId="{7F1CF7F6-093D-44FD-8186-98E08BC61563}" dt="2020-11-05T11:03:24.916" v="269"/>
          <ac:spMkLst>
            <pc:docMk/>
            <pc:sldMk cId="2220077753" sldId="258"/>
            <ac:spMk id="3" creationId="{338D7850-F0A0-47EE-9137-B22D641C9F93}"/>
          </ac:spMkLst>
        </pc:spChg>
      </pc:sldChg>
      <pc:sldChg chg="delSp modSp del mod">
        <pc:chgData name="松澤晋平" userId="fb87c9e8-79de-4b55-a3b1-bdf858997265" providerId="ADAL" clId="{7F1CF7F6-093D-44FD-8186-98E08BC61563}" dt="2020-11-05T11:01:41.135" v="257" actId="47"/>
        <pc:sldMkLst>
          <pc:docMk/>
          <pc:sldMk cId="1809224871" sldId="264"/>
        </pc:sldMkLst>
        <pc:spChg chg="mod">
          <ac:chgData name="松澤晋平" userId="fb87c9e8-79de-4b55-a3b1-bdf858997265" providerId="ADAL" clId="{7F1CF7F6-093D-44FD-8186-98E08BC61563}" dt="2020-11-05T10:43:49.093" v="0" actId="6549"/>
          <ac:spMkLst>
            <pc:docMk/>
            <pc:sldMk cId="1809224871" sldId="264"/>
            <ac:spMk id="3" creationId="{7107ADB5-F40F-434C-9A58-9A0F4B24C30F}"/>
          </ac:spMkLst>
        </pc:spChg>
        <pc:spChg chg="del mod">
          <ac:chgData name="松澤晋平" userId="fb87c9e8-79de-4b55-a3b1-bdf858997265" providerId="ADAL" clId="{7F1CF7F6-093D-44FD-8186-98E08BC61563}" dt="2020-11-05T10:43:54.862" v="3"/>
          <ac:spMkLst>
            <pc:docMk/>
            <pc:sldMk cId="1809224871" sldId="264"/>
            <ac:spMk id="4" creationId="{B901E60A-7523-473B-B0E6-206CF03E32F7}"/>
          </ac:spMkLst>
        </pc:spChg>
      </pc:sldChg>
      <pc:sldChg chg="modSp mod">
        <pc:chgData name="松澤晋平" userId="fb87c9e8-79de-4b55-a3b1-bdf858997265" providerId="ADAL" clId="{7F1CF7F6-093D-44FD-8186-98E08BC61563}" dt="2020-11-05T11:07:21.924" v="597"/>
        <pc:sldMkLst>
          <pc:docMk/>
          <pc:sldMk cId="2580104877" sldId="273"/>
        </pc:sldMkLst>
        <pc:spChg chg="mod">
          <ac:chgData name="松澤晋平" userId="fb87c9e8-79de-4b55-a3b1-bdf858997265" providerId="ADAL" clId="{7F1CF7F6-093D-44FD-8186-98E08BC61563}" dt="2020-11-05T11:01:04.466" v="256"/>
          <ac:spMkLst>
            <pc:docMk/>
            <pc:sldMk cId="2580104877" sldId="273"/>
            <ac:spMk id="2" creationId="{F0564090-AC03-4B43-AC29-9C856665EF33}"/>
          </ac:spMkLst>
        </pc:spChg>
        <pc:spChg chg="mod">
          <ac:chgData name="松澤晋平" userId="fb87c9e8-79de-4b55-a3b1-bdf858997265" providerId="ADAL" clId="{7F1CF7F6-093D-44FD-8186-98E08BC61563}" dt="2020-11-05T11:07:21.924" v="597"/>
          <ac:spMkLst>
            <pc:docMk/>
            <pc:sldMk cId="2580104877" sldId="273"/>
            <ac:spMk id="3" creationId="{797B85E2-A4F3-46DC-A224-E16658E64436}"/>
          </ac:spMkLst>
        </pc:spChg>
      </pc:sldChg>
      <pc:sldChg chg="modSp new mod">
        <pc:chgData name="松澤晋平" userId="fb87c9e8-79de-4b55-a3b1-bdf858997265" providerId="ADAL" clId="{7F1CF7F6-093D-44FD-8186-98E08BC61563}" dt="2020-11-05T11:06:55.755" v="594"/>
        <pc:sldMkLst>
          <pc:docMk/>
          <pc:sldMk cId="4270656665" sldId="275"/>
        </pc:sldMkLst>
        <pc:spChg chg="mod">
          <ac:chgData name="松澤晋平" userId="fb87c9e8-79de-4b55-a3b1-bdf858997265" providerId="ADAL" clId="{7F1CF7F6-093D-44FD-8186-98E08BC61563}" dt="2020-11-05T11:04:10.545" v="361"/>
          <ac:spMkLst>
            <pc:docMk/>
            <pc:sldMk cId="4270656665" sldId="275"/>
            <ac:spMk id="2" creationId="{096E89BE-A7B2-4BFA-8977-E4C692DF66F4}"/>
          </ac:spMkLst>
        </pc:spChg>
        <pc:spChg chg="mod">
          <ac:chgData name="松澤晋平" userId="fb87c9e8-79de-4b55-a3b1-bdf858997265" providerId="ADAL" clId="{7F1CF7F6-093D-44FD-8186-98E08BC61563}" dt="2020-11-05T11:06:55.755" v="594"/>
          <ac:spMkLst>
            <pc:docMk/>
            <pc:sldMk cId="4270656665" sldId="275"/>
            <ac:spMk id="3" creationId="{74EC687A-FB4C-459E-8AB0-702FC5AAE861}"/>
          </ac:spMkLst>
        </pc:spChg>
      </pc:sldChg>
    </pc:docChg>
  </pc:docChgLst>
  <pc:docChgLst>
    <pc:chgData name="松澤晋平" userId="fb87c9e8-79de-4b55-a3b1-bdf858997265" providerId="ADAL" clId="{BA9099F5-55D0-4947-9E58-24ED49DD17C2}"/>
    <pc:docChg chg="modSld">
      <pc:chgData name="松澤晋平" userId="fb87c9e8-79de-4b55-a3b1-bdf858997265" providerId="ADAL" clId="{BA9099F5-55D0-4947-9E58-24ED49DD17C2}" dt="2020-09-17T10:36:42.445" v="2"/>
      <pc:docMkLst>
        <pc:docMk/>
      </pc:docMkLst>
      <pc:sldChg chg="modSp mod">
        <pc:chgData name="松澤晋平" userId="fb87c9e8-79de-4b55-a3b1-bdf858997265" providerId="ADAL" clId="{BA9099F5-55D0-4947-9E58-24ED49DD17C2}" dt="2020-09-17T10:36:42.445" v="2"/>
        <pc:sldMkLst>
          <pc:docMk/>
          <pc:sldMk cId="1809224871" sldId="264"/>
        </pc:sldMkLst>
        <pc:spChg chg="mod">
          <ac:chgData name="松澤晋平" userId="fb87c9e8-79de-4b55-a3b1-bdf858997265" providerId="ADAL" clId="{BA9099F5-55D0-4947-9E58-24ED49DD17C2}" dt="2020-09-17T10:36:42.445" v="2"/>
          <ac:spMkLst>
            <pc:docMk/>
            <pc:sldMk cId="1809224871" sldId="264"/>
            <ac:spMk id="3" creationId="{7107ADB5-F40F-434C-9A58-9A0F4B24C30F}"/>
          </ac:spMkLst>
        </pc:spChg>
      </pc:sldChg>
    </pc:docChg>
  </pc:docChgLst>
  <pc:docChgLst>
    <pc:chgData name="松澤晋平" userId="S::nuaya@nuaya.onmicrosoft.com::fb87c9e8-79de-4b55-a3b1-bdf858997265" providerId="AD" clId="Web-{57F3F6B9-C3B2-1321-3792-14CE463B1219}"/>
    <pc:docChg chg="addSld modSld sldOrd">
      <pc:chgData name="松澤晋平" userId="S::nuaya@nuaya.onmicrosoft.com::fb87c9e8-79de-4b55-a3b1-bdf858997265" providerId="AD" clId="Web-{57F3F6B9-C3B2-1321-3792-14CE463B1219}" dt="2020-09-26T04:41:38.455" v="171" actId="20577"/>
      <pc:docMkLst>
        <pc:docMk/>
      </pc:docMkLst>
      <pc:sldChg chg="modSp">
        <pc:chgData name="松澤晋平" userId="S::nuaya@nuaya.onmicrosoft.com::fb87c9e8-79de-4b55-a3b1-bdf858997265" providerId="AD" clId="Web-{57F3F6B9-C3B2-1321-3792-14CE463B1219}" dt="2020-09-26T04:36:48.854" v="22" actId="20577"/>
        <pc:sldMkLst>
          <pc:docMk/>
          <pc:sldMk cId="1809224871" sldId="264"/>
        </pc:sldMkLst>
        <pc:spChg chg="mod">
          <ac:chgData name="松澤晋平" userId="S::nuaya@nuaya.onmicrosoft.com::fb87c9e8-79de-4b55-a3b1-bdf858997265" providerId="AD" clId="Web-{57F3F6B9-C3B2-1321-3792-14CE463B1219}" dt="2020-09-26T04:36:48.854" v="22" actId="20577"/>
          <ac:spMkLst>
            <pc:docMk/>
            <pc:sldMk cId="1809224871" sldId="264"/>
            <ac:spMk id="5" creationId="{9B6BDAA7-10FE-4425-A393-38D520AE40D4}"/>
          </ac:spMkLst>
        </pc:spChg>
      </pc:sldChg>
      <pc:sldChg chg="modSp">
        <pc:chgData name="松澤晋平" userId="S::nuaya@nuaya.onmicrosoft.com::fb87c9e8-79de-4b55-a3b1-bdf858997265" providerId="AD" clId="Web-{57F3F6B9-C3B2-1321-3792-14CE463B1219}" dt="2020-09-26T04:38:12.481" v="23" actId="20577"/>
        <pc:sldMkLst>
          <pc:docMk/>
          <pc:sldMk cId="665813757" sldId="270"/>
        </pc:sldMkLst>
        <pc:spChg chg="mod">
          <ac:chgData name="松澤晋平" userId="S::nuaya@nuaya.onmicrosoft.com::fb87c9e8-79de-4b55-a3b1-bdf858997265" providerId="AD" clId="Web-{57F3F6B9-C3B2-1321-3792-14CE463B1219}" dt="2020-09-26T04:38:12.481" v="23" actId="20577"/>
          <ac:spMkLst>
            <pc:docMk/>
            <pc:sldMk cId="665813757" sldId="270"/>
            <ac:spMk id="7" creationId="{E4BAAD22-61FE-4286-9606-518FFB43CED6}"/>
          </ac:spMkLst>
        </pc:spChg>
      </pc:sldChg>
      <pc:sldChg chg="modSp">
        <pc:chgData name="松澤晋平" userId="S::nuaya@nuaya.onmicrosoft.com::fb87c9e8-79de-4b55-a3b1-bdf858997265" providerId="AD" clId="Web-{57F3F6B9-C3B2-1321-3792-14CE463B1219}" dt="2020-09-26T04:41:36.596" v="169" actId="20577"/>
        <pc:sldMkLst>
          <pc:docMk/>
          <pc:sldMk cId="3693584834" sldId="272"/>
        </pc:sldMkLst>
        <pc:spChg chg="mod">
          <ac:chgData name="松澤晋平" userId="S::nuaya@nuaya.onmicrosoft.com::fb87c9e8-79de-4b55-a3b1-bdf858997265" providerId="AD" clId="Web-{57F3F6B9-C3B2-1321-3792-14CE463B1219}" dt="2020-09-26T04:41:36.596" v="169" actId="20577"/>
          <ac:spMkLst>
            <pc:docMk/>
            <pc:sldMk cId="3693584834" sldId="272"/>
            <ac:spMk id="3" creationId="{E3300C2C-9BE2-4C02-9DE6-2DAA6502EC56}"/>
          </ac:spMkLst>
        </pc:spChg>
        <pc:spChg chg="mod">
          <ac:chgData name="松澤晋平" userId="S::nuaya@nuaya.onmicrosoft.com::fb87c9e8-79de-4b55-a3b1-bdf858997265" providerId="AD" clId="Web-{57F3F6B9-C3B2-1321-3792-14CE463B1219}" dt="2020-09-26T04:41:17.720" v="142" actId="1076"/>
          <ac:spMkLst>
            <pc:docMk/>
            <pc:sldMk cId="3693584834" sldId="272"/>
            <ac:spMk id="4" creationId="{47989746-2667-44D5-A92C-BF7E52090EFF}"/>
          </ac:spMkLst>
        </pc:spChg>
      </pc:sldChg>
      <pc:sldChg chg="modSp add ord replId">
        <pc:chgData name="松澤晋平" userId="S::nuaya@nuaya.onmicrosoft.com::fb87c9e8-79de-4b55-a3b1-bdf858997265" providerId="AD" clId="Web-{57F3F6B9-C3B2-1321-3792-14CE463B1219}" dt="2020-09-26T04:41:04.595" v="139" actId="20577"/>
        <pc:sldMkLst>
          <pc:docMk/>
          <pc:sldMk cId="2851641705" sldId="274"/>
        </pc:sldMkLst>
        <pc:spChg chg="mod">
          <ac:chgData name="松澤晋平" userId="S::nuaya@nuaya.onmicrosoft.com::fb87c9e8-79de-4b55-a3b1-bdf858997265" providerId="AD" clId="Web-{57F3F6B9-C3B2-1321-3792-14CE463B1219}" dt="2020-09-26T04:39:31.718" v="65" actId="20577"/>
          <ac:spMkLst>
            <pc:docMk/>
            <pc:sldMk cId="2851641705" sldId="274"/>
            <ac:spMk id="2" creationId="{2922F6F3-4028-4E20-B4C1-7240AC3835E6}"/>
          </ac:spMkLst>
        </pc:spChg>
        <pc:spChg chg="mod">
          <ac:chgData name="松澤晋平" userId="S::nuaya@nuaya.onmicrosoft.com::fb87c9e8-79de-4b55-a3b1-bdf858997265" providerId="AD" clId="Web-{57F3F6B9-C3B2-1321-3792-14CE463B1219}" dt="2020-09-26T04:38:55.592" v="28" actId="1076"/>
          <ac:spMkLst>
            <pc:docMk/>
            <pc:sldMk cId="2851641705" sldId="274"/>
            <ac:spMk id="6" creationId="{AAA042C4-3017-4701-85D2-BF4F8F582F19}"/>
          </ac:spMkLst>
        </pc:spChg>
        <pc:spChg chg="mod">
          <ac:chgData name="松澤晋平" userId="S::nuaya@nuaya.onmicrosoft.com::fb87c9e8-79de-4b55-a3b1-bdf858997265" providerId="AD" clId="Web-{57F3F6B9-C3B2-1321-3792-14CE463B1219}" dt="2020-09-26T04:41:04.595" v="139" actId="20577"/>
          <ac:spMkLst>
            <pc:docMk/>
            <pc:sldMk cId="2851641705" sldId="274"/>
            <ac:spMk id="7" creationId="{E4BAAD22-61FE-4286-9606-518FFB43CED6}"/>
          </ac:spMkLst>
        </pc:spChg>
      </pc:sldChg>
    </pc:docChg>
  </pc:docChgLst>
  <pc:docChgLst>
    <pc:chgData name="晋平" userId="fb87c9e8-79de-4b55-a3b1-bdf858997265" providerId="ADAL" clId="{CCE650EF-7CE3-430D-A23A-B8F21609F272}"/>
    <pc:docChg chg="custSel addSld modSld">
      <pc:chgData name="晋平" userId="fb87c9e8-79de-4b55-a3b1-bdf858997265" providerId="ADAL" clId="{CCE650EF-7CE3-430D-A23A-B8F21609F272}" dt="2020-09-24T05:29:33.505" v="364" actId="12"/>
      <pc:docMkLst>
        <pc:docMk/>
      </pc:docMkLst>
      <pc:sldChg chg="modSp mod">
        <pc:chgData name="晋平" userId="fb87c9e8-79de-4b55-a3b1-bdf858997265" providerId="ADAL" clId="{CCE650EF-7CE3-430D-A23A-B8F21609F272}" dt="2020-09-24T05:26:47.991" v="145" actId="113"/>
        <pc:sldMkLst>
          <pc:docMk/>
          <pc:sldMk cId="188850920" sldId="260"/>
        </pc:sldMkLst>
        <pc:spChg chg="mod">
          <ac:chgData name="晋平" userId="fb87c9e8-79de-4b55-a3b1-bdf858997265" providerId="ADAL" clId="{CCE650EF-7CE3-430D-A23A-B8F21609F272}" dt="2020-09-24T05:26:47.991" v="145" actId="113"/>
          <ac:spMkLst>
            <pc:docMk/>
            <pc:sldMk cId="188850920" sldId="260"/>
            <ac:spMk id="2" creationId="{C10115D4-4725-4B31-9377-7355838E29CD}"/>
          </ac:spMkLst>
        </pc:spChg>
      </pc:sldChg>
      <pc:sldChg chg="modSp mod">
        <pc:chgData name="晋平" userId="fb87c9e8-79de-4b55-a3b1-bdf858997265" providerId="ADAL" clId="{CCE650EF-7CE3-430D-A23A-B8F21609F272}" dt="2020-09-24T05:24:07.091" v="77"/>
        <pc:sldMkLst>
          <pc:docMk/>
          <pc:sldMk cId="1809224871" sldId="264"/>
        </pc:sldMkLst>
        <pc:spChg chg="mod">
          <ac:chgData name="晋平" userId="fb87c9e8-79de-4b55-a3b1-bdf858997265" providerId="ADAL" clId="{CCE650EF-7CE3-430D-A23A-B8F21609F272}" dt="2020-09-24T05:23:18.890" v="21" actId="207"/>
          <ac:spMkLst>
            <pc:docMk/>
            <pc:sldMk cId="1809224871" sldId="264"/>
            <ac:spMk id="3" creationId="{7107ADB5-F40F-434C-9A58-9A0F4B24C30F}"/>
          </ac:spMkLst>
        </pc:spChg>
        <pc:spChg chg="mod">
          <ac:chgData name="晋平" userId="fb87c9e8-79de-4b55-a3b1-bdf858997265" providerId="ADAL" clId="{CCE650EF-7CE3-430D-A23A-B8F21609F272}" dt="2020-09-24T05:24:07.091" v="77"/>
          <ac:spMkLst>
            <pc:docMk/>
            <pc:sldMk cId="1809224871" sldId="264"/>
            <ac:spMk id="5" creationId="{9B6BDAA7-10FE-4425-A393-38D520AE40D4}"/>
          </ac:spMkLst>
        </pc:spChg>
      </pc:sldChg>
      <pc:sldChg chg="modSp new mod">
        <pc:chgData name="晋平" userId="fb87c9e8-79de-4b55-a3b1-bdf858997265" providerId="ADAL" clId="{CCE650EF-7CE3-430D-A23A-B8F21609F272}" dt="2020-09-24T05:29:33.505" v="364" actId="12"/>
        <pc:sldMkLst>
          <pc:docMk/>
          <pc:sldMk cId="2580104877" sldId="273"/>
        </pc:sldMkLst>
        <pc:spChg chg="mod">
          <ac:chgData name="晋平" userId="fb87c9e8-79de-4b55-a3b1-bdf858997265" providerId="ADAL" clId="{CCE650EF-7CE3-430D-A23A-B8F21609F272}" dt="2020-09-24T05:27:55.145" v="267"/>
          <ac:spMkLst>
            <pc:docMk/>
            <pc:sldMk cId="2580104877" sldId="273"/>
            <ac:spMk id="2" creationId="{F0564090-AC03-4B43-AC29-9C856665EF33}"/>
          </ac:spMkLst>
        </pc:spChg>
        <pc:spChg chg="mod">
          <ac:chgData name="晋平" userId="fb87c9e8-79de-4b55-a3b1-bdf858997265" providerId="ADAL" clId="{CCE650EF-7CE3-430D-A23A-B8F21609F272}" dt="2020-09-24T05:29:33.505" v="364" actId="12"/>
          <ac:spMkLst>
            <pc:docMk/>
            <pc:sldMk cId="2580104877" sldId="273"/>
            <ac:spMk id="3" creationId="{797B85E2-A4F3-46DC-A224-E16658E6443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07:13:39.80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2089 2244,'-4'0,"0"-1,1 1,-1-1,0 0,1 0,-1-1,-4-1,-13-5,-49-12,19 7,-96-39,115 36,-1 2,-1 1,0 2,-61-13,6 12,-72-14,131 18,1-2,-45-20,-26-10,-4 10,50 16,-75-30,29-2,2-5,-175-121,231 138,1-2,1-1,-37-48,66 72,1-1,1-1,0 1,1-1,1-1,0 0,1 0,1 0,0 0,-4-31,3-7,2 0,4-57,0 57,0-2,8-62,-5 99,0 0,2 0,0 1,1-1,1 1,0 0,12-17,1 4,2 0,1 2,2 1,0 1,2 1,1 2,1 0,1 2,1 1,49-24,-68 40,1 0,0 1,1 0,-1 1,25-2,-18 3,31-9,-13-1,2 2,-1 1,77-6,-49 14,-34 1,1-1,54-9,91-17,-108 17,-5 3,48-9,-28 0,-55 12,0-2,34-11,-17 1,-19 4,1 2,1 1,0 2,34-4,32 6,130 10,-184-1,-1 2,0 2,0 2,-1 1,0 3,-1 1,0 2,50 29,-55-28,58 21,-63-29,-1 2,0 1,38 25,-45-22,-2 1,0 0,0 2,-2 0,0 1,-1 1,-2 0,0 2,-1-1,-1 2,14 35,-19-31,-1-1,-1 1,-1 1,1 40,-1-13,4 47,-5-45,15 82,-4-77,-4 1,-2 0,1 92,-11-134,2 0,-2 1,-1 0,-4 22,5-40,0 1,0-1,-1 0,0 0,0-1,0 1,0 0,-1-1,0 1,0-1,0 0,0 0,-1 0,1 0,-1 0,0-1,0 0,-9 5,-6 0,-2-1,1-1,-1-1,1-1,-39 2,16-1,-24 4,1 3,-92 27,98-19,-1-4,-1-2,-84 7,58-10,-58 4,91-11,-76 17,106-17,7 1,-1 1,1 1,0 0,-29 17,-11 4,13-10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07:14:02.21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1621,'9'-1,"-1"0,1-1,-1 0,0 0,1-1,-1 0,9-5,3-1,28-13,-2-2,81-58,39-21,269-83,-316 145,215-44,-98 29,144-27,242 13,-393 40,-15 1,381 22,-342 9,-170-2,601 24,-593-15,287 43,125 37,-436-76,0 3,72 28,10 3,-91-31,222 68,-240-72,0-2,55 7,-57-11,0 1,-1 2,41 15,31 23,66 24,119 29,-285-98,0 1,1-1,-1-1,17 2,-23-3,-1 0,0 0,0-1,0 1,0 0,0-1,0 1,0-1,0 0,0 0,0 1,2-3,-3 2,0 0,0 0,0 0,-1 0,1 0,0 0,-1 0,1 0,-1 0,1 0,-1 0,1 0,-1 0,0-1,0 1,0 0,1 0,-1 0,0-1,-1 1,1 0,0 0,0 0,-1-2,-1-4,0 0,-1 0,0 0,0 0,-1 0,0 0,0 1,0 0,-1 0,-7-7,-6-6,-37-28,35 31,-306-257,-43-71,70 31,-26-24,324 336,0 0,0-1,-1 1,1 0,-1 0,1 0,-1 0,1 0,-1 0,1 0,-1 1,0-1,1 0,-1 1,0 0,0-1,1 1,-1 0,-3 0,3 1,1-1,-1 1,1 0,0 1,0-1,-1 0,1 0,0 0,0 1,0-1,0 0,1 1,-1-1,0 1,0-1,1 1,-1 0,1-1,-1 1,1-1,0 4,-7 32,-2 64,3-34,-8 425,15-361,-3-78,-11 58,-2 41,14-98,1-9,-11 85,-29 171,32-233,-23 150,29-202,0-4,0 0,2 0,-1 1,2 13,-1-24,1 0,-1 0,0 0,0 0,1 0,-1-1,1 1,0 0,-1 0,1-1,0 1,0 0,0-1,0 1,0-1,1 1,-1-1,0 0,1 1,-1-1,1 0,-1 0,1 0,0 0,-1 0,1 0,0-1,0 1,-1-1,1 1,0-1,0 1,0-1,2 0,8-1,-1 0,1 0,-1-1,1-1,-1 0,1-1,16-8,73-41,-99 51,284-172,-212 128,-29 19,43-34,-73 50,0 1,1 0,0 1,1 1,32-11,89-17,-61 24,-49 9,37-9,-61 10,47-12,0 2,68-6,-112 17,84-9,-82 9,1-1,-1-1,0 1,0-1,0-1,16-9,-24 13,-1 0,0 0,1 0,-1 0,0 0,0 0,1-1,-1 1,0 0,0 0,1 0,-1-1,0 1,0 0,0 0,1-1,-1 1,0 0,0 0,0-1,0 1,1 0,-1-1,0 1,0 0,0-1,0 1,0 0,0-1,0 1,0 0,0 0,0-1,0 1,0 0,0-1,-12-6,-18 1,9 5,-1 0,1 1,-1 2,1 0,-34 7,-103 38,95-26,35-11,1 2,0 1,-37 24,42-23,-1 0,-1-2,0-1,-48 16,-6-12,48-10,1 1,-38 14,-33 22,-33 11,127-51,-1 0,1 0,-1-1,1 1,-1-2,1 1,-1-1,-9 0,14-1,0 1,-1-1,1 1,0-1,0 0,0 0,-1 0,1 0,0 0,0-1,1 1,-1 0,0-1,0 0,1 1,-1-1,1 0,-1 0,1 0,0 0,-1 0,1 0,0 0,1 0,-1-1,0 1,0-3,-2-16,0 1,2 0,0-1,2 0,2-21,1-10,-2-250,-2 208,0 78,1 1,1 0,0-1,1 1,1 0,8-21,45-81,-50 103,7-15,-2-2,-1 1,11-54,-6 24,-8 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17T07:14:16.69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1191 3576,'1'0,"-1"-1,1 1,0 0,0 0,0-1,0 1,-1 0,1-1,0 1,0-1,-1 1,1-1,0 1,-1-1,1 0,0 1,-1-1,1 0,-1 1,1-1,-1 0,1 0,-1 1,0-1,1 0,-1 0,0 0,0 0,0 0,0 1,1-1,-1-2,-1-29,-1 20,0 0,-1 0,0 0,-1 1,-1-1,0 1,0 0,-1 0,-1 1,-13-19,-7-1,0 1,-34-26,37 35,1-2,0 0,2-2,-24-33,-6-27,-63-146,-3-39,-118-284,225 526,2 0,1 0,2-1,0 0,2 0,1 0,1 0,1 0,6-38,-5 60,1-1,0 1,0 0,0 0,1 0,0 1,0-1,0 1,1-1,0 1,0 0,0 1,0-1,1 1,0-1,0 1,7-4,11-6,0 1,43-18,-56 27,43-17,-25 11,-1-2,33-19,-52 26,0-2,-1 1,1-1,-1 0,-1 0,1-1,-1 0,0 0,-1-1,0 0,-1 0,5-11,4-16,15-70,-18 67,16-60,43-107,-45 150,2 0,3 2,41-61,-19 45,3 3,3 2,68-60,-99 103,0 1,1 2,1 1,1 1,1 1,47-18,-32 18,0 3,1 1,0 2,48-3,244-5,2 20,-202 0,-61-2,87 4,-156-4,-1 1,1-1,0 2,-1-1,1 1,-1 1,13 5,-16-6,0 0,-1 1,1-1,-1 1,0 0,1 0,-1 0,-1 1,1-1,0 1,-1 0,0-1,0 1,3 8,4 16,-2 0,0 1,3 43,3 14,-12-80,0 1,1 0,0 0,1-1,-1 0,6 10,-7-14,0-1,1 1,-1-1,0 1,1-1,-1 0,0 1,1-1,0 0,-1 0,1 0,0 0,0 0,-1 0,1-1,0 1,0-1,0 1,0-1,0 0,0 1,0-1,0 0,0 0,0-1,0 1,2-1,8-2,0-1,0 0,0-1,19-12,-2 2,93-47,73-35,-140 73,96-29,-43 28,0 4,195-11,228 24,-450 9,1198 8,-1219-9,1 3,66 11,-106-10,0 1,-1 0,0 2,0 0,0 1,-1 1,0 1,-1 0,27 22,-23-14,28 29,-41-38,-2 1,1 0,-1 1,0 0,7 17,-4-6,-6-11,0 0,2-1,8 14,-12-20,1-1,-1 0,1 0,0 0,1 0,-1 0,0-1,1 0,-1 1,1-1,0 0,0-1,5 3,1-2,-1 0,1 0,0-1,-1 0,1-1,0 0,17-2,70-19,-67 13,194-49,441-90,21 88,5 56,-649 3,430 16,-364-5,-1 3,142 39,-228-47,0 1,0 1,0 0,-1 2,21 13,-33-19,-1 1,0 1,-1-1,1 1,-1 0,0 1,-1-1,1 1,-1 1,0-1,-1 0,0 1,0 0,-1 0,4 15,-6-18,0-1,1 1,-1-1,1 1,0-1,0 0,0 0,1 0,-1 0,1 0,0-1,6 7,-4-7,-1 0,1 0,0 0,0 0,1-1,-1 0,0 0,1 0,0-1,6 2,46 4,0-3,94-5,-78 0,721-4,-671 6,-1 7,0 4,0 7,-2 4,176 58,-227-57,90 47,-125-53,-1 1,-1 2,-2 2,40 34,-64-50,1 0,-1 1,-1 0,1 1,-1-1,-1 1,1 0,-2 1,1-1,-1 1,-1 0,0 0,0 0,-1 1,2 13,-1-3,0 0,2 0,1-1,0 0,1 0,1 0,2-1,10 19,16 17,53 64,-28-40,136 206,-151-210,69 157,-104-205,-2 1,-1 0,-2 0,6 47,-9-28,-2 0,-5 50,3-82,-1-1,0 1,-1 0,-1-1,-10 28,10-34,0 0,0-1,-1 1,0-1,0 0,-1 0,0 0,0-1,-1 0,0 0,-8 5,11-9,1 0,0 0,0 1,0-1,0 0,0 1,0 0,1 0,-1 0,1 0,0 0,0 0,0 1,0-1,0 1,1-1,0 1,-1 0,2-1,-1 1,0 0,1 0,-1 0,1 0,0 0,1-1,-1 1,0 0,1 0,0 0,0-1,3 7,6 19,2-2,1 1,31 47,-31-53,6 9,192 339,-170-288,-4 2,45 145,-72-187,-1-1,-3 1,-1 0,-3 0,-1 1,-5 49,-3-34,-2 0,-3 0,-34 102,20-98,-2-1,-3-2,-2-1,-74 96,79-119,-2-2,-50 42,64-60,10-9,0 0,0 0,1 1,0 0,0 0,1 0,0 1,0-1,0 1,-2 9,3-4,0 0,0-1,2 1,-1 0,2 26,4 1,2-1,2 1,16 47,-22-77,92 292,-71-230,-9-21,-1 1,-3 0,5 98,-15 158,-3-181,-17 284,20-407,-15 93,12-84,-1 1,0-1,-1 0,-13 24,-14 15,16-27,-15 29,27-45,0 2,0-1,1 0,0 1,1 0,-2 17,3-9,2 1,0-1,1 0,1 0,0 0,2 0,0 0,9 17,11 24,36 58,-47-91,29 51,107 216,-121-230,-3 2,29 114,-49-152,-2 0,-1 1,-1-1,-1 1,-2 0,-1-1,-7 39,-9 12,-33 96,30-111,-152 398,160-433,-2-1,-1-1,-1 0,-1-2,-1 0,-1 0,-2-2,-28 25,4-10,-2-1,-2-3,-71 38,-191 70,-10-32,290-100,-49 16,73-22,0 0,1 0,-1 0,1 1,0 0,0 0,-9 9,13-9,0-1,0 0,0 1,0 0,1-1,0 1,0 0,0 1,0-1,1 0,0 0,0 1,0 8,0 8,5 45,-1-39,17 209,8 257,-28-480,0 0,0 0,-2 0,0 1,0-1,-2-1,0 1,0 0,-1-1,-1 0,0 0,-11 16,2-10,-1 0,0-2,-2 0,0-1,-1-1,-27 18,-6-2,-76 34,58-36,-1-3,-1-4,-1-2,-1-4,-125 11,-381-12,490-16,-63 0,-238-4,353 4,1-3,-1 0,0-3,1-1,1-1,-58-24,79 27,10 3,-1 0,0 0,-1 1,1 0,-10-2,15 4,-1 0,1 0,-1 0,1 0,-1 0,1 1,0-1,-1 0,1 1,-1-1,1 1,0-1,-1 1,1-1,0 1,0 0,0 0,-1 0,1 0,0 0,0 0,0 0,0 0,1 0,-1 0,0 0,0 1,1-1,-1 0,0 2,-3 8,1 1,1 0,0-1,0 1,1 0,1 21,0-20,2 165,2-20,-4-146,-1 1,0 0,0-1,-2 1,1-1,-6 16,5-22,1-1,-1 0,1 0,-1 0,-1 0,1 0,-1 0,0-1,0 0,0 0,-1 0,1 0,-1-1,0 1,-9 3,-4 1,0-1,0-1,0-1,0-1,-33 3,-101 0,111-6,-428-1,337-1,4-2,-201-32,232 17,0-4,-152-56,113 23,3-6,-152-94,284 154,-32-19,-35-29,60 43,1-1,-1 0,1-1,0 0,1 0,0 0,0-1,1 0,-5-10,2 4,3 13,1 25,0-1,-1-2,0 0,-2 0,0 0,-2-1,0 0,0-1,-2 0,-1-1,0 0,-1-1,0 0,-2-1,0 0,0-1,-1-1,-1-1,0 0,-1-1,-33 15,15-12,0-2,-2-1,-71 11,-119 0,204-20,-703 13,719-15,-5-1,-1 1,1 1,-24 4,33-4,0 1,-1-1,1 1,0 0,-1 0,1 0,0 0,1 1,-1 0,0 0,1 0,-1 0,1 0,0 1,-3 3,-45 79,36-58,-37 51,40-65,-1 0,0 0,-1-2,0 1,-1-2,0 0,-1-1,0 0,-1-1,0-1,0-1,-33 9,-297 73,230-66,-121 8,-445-18,512-25,0-7,-238-58,166 5,191 53,1-2,-72-41,109 53,1 0,-1 0,2-1,-1-1,-15-18,26 26,0 1,0-1,0 1,0 0,-1 0,1 0,-1 0,1 0,-1 0,0 1,-4-3,3 4,1 0,-1-1,0 1,1 1,-1-1,0 0,0 1,1 0,-7 2,-61 16,-178 43,-7-20,123-31,-1-6,-138-11,204-1,1-2,0-3,1-2,1-4,-124-52,23-14,147 72,0-1,1-1,1 0,0-1,0-1,-18-24,-107-182,106 160,-10-16,4-2,3-1,-36-116,58 139,4-1,2 0,-5-100,14-184,3 251,-1 50,-1 24,1 0,1 1,0-1,7-27,-8 43,1 0,-1-1,1 1,0 0,0 1,0-1,0 0,0 0,0 0,1 0,-1 1,0-1,1 1,-1-1,1 1,0 0,3-3,-1 3,0-1,0 1,1 0,-1 0,1 0,5 0,-6 0,0 1,1-1,-1 0,0 0,0 0,0 0,0-1,0 1,4-4,-7 4,1 0,-1 0,0 0,0 0,0 0,0 0,0-1,0 1,0 0,0-1,-1 1,1 0,0-1,-1 1,1-1,-1 0,0 1,1-4,-1 1,0 0,0 1,-1-1,1 0,-1 0,0 0,-1-5,-9-17,-1 0,-1 0,-1 1,-21-28,-9-16,-2-14,4-2,-33-93,-37-186,81 224,7-2,5 0,0-227,20 291,4 1,3 0,4 0,38-137,-30 154,3 0,3 2,1 0,51-75,-68 118,0 0,-1-1,12-29,-19 39,0 0,-1 0,0 0,0 0,0-1,-1 1,0 0,0 0,0-1,-1 1,0 0,0 0,-1 0,-3-9,-5-8,-2 0,-22-33,-3-6,23 33,2 0,1-1,1 0,1-1,2 0,1-1,-2-42,9-226,-1 295,3-38,1-1,13-53,-11 72,1 0,2 1,0 0,1 1,18-29,-6 17,2 2,2 0,54-54,-56 65,0 1,2 2,0 0,1 1,44-21,-51 32,0 0,1 1,0 1,-1 1,1 0,1 2,29 0,-50 3,0-1,0 0,0 0,0 0,0 0,0 0,-1-1,1 1,0 0,0 0,0 0,0-1,0 1,0-1,0 1,-1 0,1-1,0 0,0 1,-1-1,1 1,0-1,-1 0,1 1,-1-1,1 0,0 0,-1 0,0 1,1-1,-1 0,1-1,-1-2,0 1,0-1,0 1,0-1,-1 1,0-1,-1-3,1-1,-29-139,6-1,-5-182,28 279,9-74,-5 102,1 1,1-1,1 1,1 1,16-34,-11 32,1 0,1 1,27-32,57-51,-57 64,-22 21,17-24,-30 36,0-1,-1 1,0-1,0-1,6-18,-10 26,-1 0,0 0,0-1,0 1,0 0,0 0,0-1,0 1,-1 0,1 0,-1 0,0-1,1 1,-1 0,0 0,0 0,0 0,-2-2,-3-4,-1-1,-13-12,0 1,-23-32,-69-109,91 125,2-2,1 0,2-1,-16-57,26 66,1 0,2 0,1-1,1 1,5-45,-3 66,0-1,0 1,1 0,1 0,-1 0,1 0,1 0,0 0,0 1,1-1,0 1,0 0,1 1,0-1,0 1,0 0,1 1,1 0,-1 0,1 0,0 1,0 0,0 1,1-1,-1 2,13-5,25-4,-5 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F7A11-3670-40E8-B771-1A7E0EEED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BE980E-50C1-4007-A5BF-AF2538F31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D83371-0ACF-4E36-AC2C-EE6C4A96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822F5-487D-4265-96F6-2BF3260A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97758-CDBF-4A5C-B11B-FE9A2467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12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8602DB-442A-4438-9F44-8112CDBF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2D5022-19E6-4DCF-A7E2-F4FB05BD7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D2F631-F550-4730-9E56-D04A0AAB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200E7-FE7C-4EEA-9A3C-1A33D89C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DC5527-B991-4CA7-A572-0A3689ED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94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0F73BB-B273-41F4-9B99-A0856B7FD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9C28A2-7690-4218-B44D-F101921C9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EC7C8C-06E0-42F5-AA3E-66F2EFC9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14FC73-4BB7-4EDF-AB15-CEB50936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27CD78-4B00-4E5F-84EE-1FACDD6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70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1F6EFF-679C-44F4-AB22-C482A0BD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977237-C688-4D77-A5F6-79AA1738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FBD395-BEB8-49F6-9205-E2F84712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B980AA-BC73-4FDB-B165-63786E95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3D06E2-F38E-4EF2-AC45-708FA683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31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B3283-7532-4FF4-9A51-B8859FD74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14B92B-261C-422A-81FA-6791F3744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033D02-C582-42A2-8988-048487B5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A3873C-1987-464F-9D5D-F7F72672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1223B-BA69-49AB-9D53-B65D416D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64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D66FF-DB30-49A6-8564-F8D173EE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D26BDB-F815-4179-A1B2-5000EAEB8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53A1BE-CAAA-49EC-907D-0DB78170F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0CC90C-959C-40DB-868A-38E96BA31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583973-D6C2-4299-B093-406B6FA4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CE75D2-29F3-4645-B963-403E70230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9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0A3C0F-A286-40A8-AF4D-CE06FD074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9D319F-D218-4610-8B17-48C7F3274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D9C3EC-337D-4DF6-93C2-3EC327EB4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B85D2F-E747-476E-9984-98BA16B40B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A943E4-898A-4AEA-A6D4-524231A56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1A2B58-B16F-4274-B750-86AE84D1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5F375C6-7AAF-443E-BF49-4CE4D2B2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0231B23-230B-4B19-BE87-80BC8F94D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07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A8781-0337-4475-9807-5479A6AE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B5DA9D-F9F7-4AFD-94DA-0BDABBC7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70A161F-7FF1-40D2-A636-426CC13C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A70FBE-17DE-4EE9-B419-8FE98B6F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5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4452C4-D47B-455F-AF69-F9F6EAE5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ADE863-03F4-44A5-9843-D91AA1C5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CDCFFA-31A7-4C57-B7BE-BB60BBF2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2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B0F42E-98F1-493C-BE85-AC745D0B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131EEF-CF3E-4835-9D0B-22272D251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65B8F9-B5F1-4A33-BC9C-C886C0EC8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BFE164-651E-4239-81E6-75368F23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A70F92-465B-41EA-93B6-CC383EBE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C68438-13AA-4AB8-A459-39BDC92F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47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CAB0DB-94BF-46DC-AA57-0761E9901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9AC20B-8A0E-462A-8B2D-8D9A33BDA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C43D04-5B29-4923-B8D0-FA971A99B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9A7E59-B9A0-438E-8982-08C3847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898073-AA75-44E1-A348-C834430D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5984CB-9559-4246-9454-DBCCCE44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09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335E97-A6B6-4FBD-86A4-55983962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D75439-39BE-4CF3-A5EB-FF98E8EBE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13259C-E2D3-4FB1-BE72-07A107DB9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3BD5-695D-41D3-A68C-9CE5D9404E94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848A69-8977-44D5-B020-6A5D7A31E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D108E2-34FA-462C-A400-0259190B9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22A45-F444-4778-A3D9-3C63C77F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0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/98856541799?pwd=ejNiSUliR29Ba0JvbjZPQm1jTlVXdz0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/98856541799?pwd=ejNiSUliR29Ba0JvbjZPQm1jTlVXdz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F044CE-4B8E-4595-8F47-6F5A5EDEBF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000" dirty="0"/>
              <a:t>令和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年度</a:t>
            </a:r>
            <a:br>
              <a:rPr kumimoji="1" lang="en-US" altLang="ja-JP" sz="4000" dirty="0"/>
            </a:br>
            <a:r>
              <a:rPr kumimoji="1" lang="ja-JP" altLang="en-US" dirty="0"/>
              <a:t>台東支部研修会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D0A43C-FA9A-40A7-88C3-A410130AF1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今回の研修の参加方法のご案内</a:t>
            </a:r>
            <a:endParaRPr kumimoji="1" lang="en-US" altLang="ja-JP" dirty="0"/>
          </a:p>
          <a:p>
            <a:r>
              <a:rPr lang="ja-JP" altLang="en-US" dirty="0"/>
              <a:t>本当にわからない人向けです。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605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DAD60-BE4A-42FB-AFD9-FC3E175A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8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こんな画面に切り替わります</a:t>
            </a:r>
            <a:br>
              <a:rPr kumimoji="1" lang="en-US" altLang="ja-JP" dirty="0"/>
            </a:br>
            <a:r>
              <a:rPr lang="en-US" altLang="ja-JP" b="1" i="0" dirty="0">
                <a:solidFill>
                  <a:srgbClr val="303030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[</a:t>
            </a:r>
            <a:r>
              <a:rPr lang="ja-JP" altLang="en-US" b="1" i="0" dirty="0">
                <a:solidFill>
                  <a:srgbClr val="303030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コンピューターでオーディオに参加</a:t>
            </a:r>
            <a:r>
              <a:rPr lang="en-US" altLang="ja-JP" b="1" i="0" dirty="0">
                <a:solidFill>
                  <a:srgbClr val="303030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]</a:t>
            </a:r>
            <a:r>
              <a:rPr lang="ja-JP" altLang="en-US" sz="3600" i="0" dirty="0">
                <a:solidFill>
                  <a:srgbClr val="303030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という</a:t>
            </a:r>
            <a:br>
              <a:rPr lang="en-US" altLang="ja-JP" sz="3600" i="0" dirty="0">
                <a:solidFill>
                  <a:srgbClr val="303030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r>
              <a:rPr lang="ja-JP" altLang="en-US" sz="3600" i="0" dirty="0">
                <a:solidFill>
                  <a:srgbClr val="303030"/>
                </a:solidFill>
                <a:effectLst/>
                <a:latin typeface="Yu Gothic Medium" panose="020B0400000000000000" pitchFamily="34" charset="-128"/>
                <a:ea typeface="Yu Gothic Medium" panose="020B0400000000000000" pitchFamily="34" charset="-128"/>
              </a:rPr>
              <a:t>文字が表示されたときは、それをクリック</a:t>
            </a:r>
            <a:br>
              <a:rPr kumimoji="1" lang="ja-JP" altLang="en-US" dirty="0"/>
            </a:b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5B7AB63-457C-4C6C-A941-1416827B3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79" y="1685696"/>
            <a:ext cx="9297698" cy="4582164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EF65DF7-FA43-49C8-9F0D-40C8DF8D959B}"/>
              </a:ext>
            </a:extLst>
          </p:cNvPr>
          <p:cNvGrpSpPr/>
          <p:nvPr/>
        </p:nvGrpSpPr>
        <p:grpSpPr>
          <a:xfrm>
            <a:off x="1162479" y="4641627"/>
            <a:ext cx="8050532" cy="1344117"/>
            <a:chOff x="1162479" y="4442604"/>
            <a:chExt cx="8050532" cy="1344117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A18598F8-E9AA-488D-8D16-0846CDBB7061}"/>
                </a:ext>
              </a:extLst>
            </p:cNvPr>
            <p:cNvSpPr/>
            <p:nvPr/>
          </p:nvSpPr>
          <p:spPr>
            <a:xfrm>
              <a:off x="1162479" y="4442604"/>
              <a:ext cx="959619" cy="836762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8692A6E-A6EC-4C7F-87E8-56FE210901A1}"/>
                </a:ext>
              </a:extLst>
            </p:cNvPr>
            <p:cNvSpPr txBox="1"/>
            <p:nvPr/>
          </p:nvSpPr>
          <p:spPr>
            <a:xfrm>
              <a:off x="1380225" y="5417389"/>
              <a:ext cx="7832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マイクのアイコンに</a:t>
              </a:r>
              <a:r>
                <a:rPr kumimoji="1" lang="ja-JP" altLang="en-US" dirty="0">
                  <a:solidFill>
                    <a:srgbClr val="FF0000"/>
                  </a:solidFill>
                </a:rPr>
                <a:t>斜線</a:t>
              </a:r>
              <a:r>
                <a:rPr kumimoji="1" lang="ja-JP" altLang="en-US" dirty="0"/>
                <a:t>がないときはマイクをクリックしてください。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75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2F6F3-4028-4E20-B4C1-7240AC38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マイクのアイコンをクリックすると</a:t>
            </a:r>
            <a:br>
              <a:rPr kumimoji="1" lang="en-US" altLang="ja-JP" dirty="0"/>
            </a:br>
            <a:r>
              <a:rPr kumimoji="1" lang="ja-JP" altLang="en-US" dirty="0"/>
              <a:t>マイクが切れます。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4CA006-ADD4-4D28-8A6E-BB7C48CA7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440" y="1908323"/>
            <a:ext cx="9269119" cy="3886742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AAA042C4-3017-4701-85D2-BF4F8F582F19}"/>
              </a:ext>
            </a:extLst>
          </p:cNvPr>
          <p:cNvSpPr/>
          <p:nvPr/>
        </p:nvSpPr>
        <p:spPr>
          <a:xfrm>
            <a:off x="1352260" y="5046453"/>
            <a:ext cx="959619" cy="8367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AD22-61FE-4286-9606-518FFB43CED6}"/>
              </a:ext>
            </a:extLst>
          </p:cNvPr>
          <p:cNvSpPr txBox="1"/>
          <p:nvPr/>
        </p:nvSpPr>
        <p:spPr>
          <a:xfrm>
            <a:off x="1699404" y="6012700"/>
            <a:ext cx="641714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>
                <a:ea typeface="游ゴシック"/>
              </a:rPr>
              <a:t>研修中はマイクに</a:t>
            </a:r>
            <a:r>
              <a:rPr lang="ja-JP" altLang="en-US">
                <a:ea typeface="游ゴシック"/>
              </a:rPr>
              <a:t>斜線</a:t>
            </a:r>
            <a:r>
              <a:rPr kumimoji="1" lang="ja-JP" altLang="en-US">
                <a:ea typeface="游ゴシック"/>
              </a:rPr>
              <a:t>が入った状態を持続してください。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665813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2F6F3-4028-4E20-B4C1-7240AC38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>
                <a:ea typeface="游ゴシック Light"/>
              </a:rPr>
              <a:t>ビデオ</a:t>
            </a:r>
            <a:r>
              <a:rPr kumimoji="1" lang="ja-JP" altLang="en-US">
                <a:ea typeface="游ゴシック Light"/>
              </a:rPr>
              <a:t>のアイコン</a:t>
            </a:r>
            <a:r>
              <a:rPr lang="ja-JP" altLang="en-US">
                <a:ea typeface="游ゴシック Light"/>
              </a:rPr>
              <a:t>に斜線が入っているときは</a:t>
            </a:r>
            <a:br>
              <a:rPr kumimoji="1" lang="en-US" altLang="ja-JP" dirty="0"/>
            </a:br>
            <a:r>
              <a:rPr lang="ja-JP" altLang="en-US">
                <a:ea typeface="游ゴシック Light"/>
              </a:rPr>
              <a:t>クリックして斜線を消します。</a:t>
            </a:r>
            <a:endParaRPr kumimoji="1" lang="ja-JP" altLang="en-US">
              <a:ea typeface="游ゴシック Light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84CA006-ADD4-4D28-8A6E-BB7C48CA7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440" y="1908323"/>
            <a:ext cx="9269119" cy="3886742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AAA042C4-3017-4701-85D2-BF4F8F582F19}"/>
              </a:ext>
            </a:extLst>
          </p:cNvPr>
          <p:cNvSpPr/>
          <p:nvPr/>
        </p:nvSpPr>
        <p:spPr>
          <a:xfrm>
            <a:off x="2413617" y="5055524"/>
            <a:ext cx="959619" cy="8367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AD22-61FE-4286-9606-518FFB43CED6}"/>
              </a:ext>
            </a:extLst>
          </p:cNvPr>
          <p:cNvSpPr txBox="1"/>
          <p:nvPr/>
        </p:nvSpPr>
        <p:spPr>
          <a:xfrm>
            <a:off x="1699404" y="6012700"/>
            <a:ext cx="5493812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ja-JP" altLang="en-US">
                <a:ea typeface="游ゴシック"/>
              </a:rPr>
              <a:t>ビデオ接続がないときは！マークがついています。</a:t>
            </a:r>
          </a:p>
          <a:p>
            <a:r>
              <a:rPr lang="ja-JP" altLang="en-US">
                <a:ea typeface="游ゴシック"/>
              </a:rPr>
              <a:t>ビデオが接続されれば自動で！マークは消えます。</a:t>
            </a:r>
            <a:endParaRPr lang="ja-JP" altLang="en-US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51641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111642-A9DC-4A8E-881D-83D26A34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これで研修を受ける準備ができました。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BBB4B75-0E09-45E3-AFAB-8BD34E011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440" y="1485629"/>
            <a:ext cx="9269119" cy="3886742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BA98434-36F9-47B1-8F0A-6F68E3584F2C}"/>
              </a:ext>
            </a:extLst>
          </p:cNvPr>
          <p:cNvGrpSpPr/>
          <p:nvPr/>
        </p:nvGrpSpPr>
        <p:grpSpPr>
          <a:xfrm>
            <a:off x="4342356" y="1902765"/>
            <a:ext cx="5828447" cy="4122938"/>
            <a:chOff x="4230212" y="1756116"/>
            <a:chExt cx="5828447" cy="4122938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2610E8BE-AA66-4774-8E90-C65272934F47}"/>
                </a:ext>
              </a:extLst>
            </p:cNvPr>
            <p:cNvSpPr/>
            <p:nvPr/>
          </p:nvSpPr>
          <p:spPr>
            <a:xfrm>
              <a:off x="4230212" y="1756116"/>
              <a:ext cx="3430045" cy="306605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369D773-2288-4B40-92C4-D7C8EA13C03A}"/>
                </a:ext>
              </a:extLst>
            </p:cNvPr>
            <p:cNvSpPr txBox="1"/>
            <p:nvPr/>
          </p:nvSpPr>
          <p:spPr>
            <a:xfrm>
              <a:off x="6642339" y="5509722"/>
              <a:ext cx="3416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実際は松澤のしゃべる動画です</a:t>
              </a:r>
            </a:p>
          </p:txBody>
        </p:sp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id="{B0E4978C-19F3-40E3-89CF-BFA87F298392}"/>
                </a:ext>
              </a:extLst>
            </p:cNvPr>
            <p:cNvCxnSpPr>
              <a:cxnSpLocks/>
              <a:stCxn id="5" idx="4"/>
            </p:cNvCxnSpPr>
            <p:nvPr/>
          </p:nvCxnSpPr>
          <p:spPr>
            <a:xfrm>
              <a:off x="5945235" y="4822166"/>
              <a:ext cx="872901" cy="68755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968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0A20C-5E34-40EB-8B8C-FF61B8B4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これまでの手順で</a:t>
            </a:r>
            <a:r>
              <a:rPr kumimoji="1" lang="en-US" altLang="ja-JP" dirty="0"/>
              <a:t>11/10</a:t>
            </a:r>
            <a:r>
              <a:rPr kumimoji="1" lang="ja-JP" altLang="en-US" dirty="0"/>
              <a:t>は</a:t>
            </a:r>
            <a:br>
              <a:rPr kumimoji="1" lang="en-US" altLang="ja-JP" dirty="0"/>
            </a:br>
            <a:r>
              <a:rPr kumimoji="1" lang="ja-JP" altLang="en-US" dirty="0"/>
              <a:t>以下のリンクから研修を受講します。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300C2C-9BE2-4C02-9DE6-2DAA6502E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研修のご参加をお待ちしています。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>
                <a:ea typeface="游ゴシック"/>
              </a:rPr>
              <a:t>なるべくカメラマイクをご用意ください。</a:t>
            </a:r>
            <a:endParaRPr lang="ja-JP" altLang="en-US" dirty="0">
              <a:ea typeface="游ゴシック"/>
            </a:endParaRPr>
          </a:p>
          <a:p>
            <a:pPr marL="0" indent="0">
              <a:buNone/>
            </a:pPr>
            <a:r>
              <a:rPr lang="en-US" altLang="ja-JP" dirty="0"/>
              <a:t>13:45</a:t>
            </a:r>
            <a:r>
              <a:rPr lang="ja-JP" altLang="en-US" dirty="0"/>
              <a:t>頃より順次、入室受付いたします。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7989746-2667-44D5-A92C-BF7E52090EFF}"/>
              </a:ext>
            </a:extLst>
          </p:cNvPr>
          <p:cNvSpPr txBox="1">
            <a:spLocks/>
          </p:cNvSpPr>
          <p:nvPr/>
        </p:nvSpPr>
        <p:spPr>
          <a:xfrm>
            <a:off x="1503820" y="3552468"/>
            <a:ext cx="9184359" cy="89765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8800" dirty="0">
                <a:hlinkClick r:id="rId2"/>
              </a:rPr>
              <a:t>研修参加はここをクリック</a:t>
            </a:r>
            <a:endParaRPr lang="ja-JP" altLang="en-US" sz="8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654E95-ECA4-489D-BA8E-ADFF3E435EF4}"/>
              </a:ext>
            </a:extLst>
          </p:cNvPr>
          <p:cNvSpPr txBox="1"/>
          <p:nvPr/>
        </p:nvSpPr>
        <p:spPr>
          <a:xfrm>
            <a:off x="2001328" y="4369885"/>
            <a:ext cx="734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なお支部研修の日のミーティング</a:t>
            </a:r>
            <a:r>
              <a:rPr kumimoji="1" lang="en-US" altLang="ja-JP" dirty="0"/>
              <a:t>ID</a:t>
            </a:r>
            <a:r>
              <a:rPr kumimoji="1" lang="ja-JP" altLang="en-US" dirty="0"/>
              <a:t>とパスコードは以下の通りです。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9E08D1-352D-4D29-B063-904EB64CEBDF}"/>
              </a:ext>
            </a:extLst>
          </p:cNvPr>
          <p:cNvSpPr txBox="1"/>
          <p:nvPr/>
        </p:nvSpPr>
        <p:spPr>
          <a:xfrm>
            <a:off x="2759083" y="4845827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ミーティング</a:t>
            </a:r>
            <a:r>
              <a:rPr kumimoji="1" lang="en-US" altLang="ja-JP" dirty="0"/>
              <a:t>ID</a:t>
            </a:r>
            <a:r>
              <a:rPr kumimoji="1" lang="ja-JP" altLang="en-US" dirty="0"/>
              <a:t>：</a:t>
            </a:r>
            <a:r>
              <a:rPr kumimoji="1" lang="en-US" altLang="ja-JP" dirty="0"/>
              <a:t>988 5654 1799</a:t>
            </a:r>
            <a:endParaRPr lang="en-US" altLang="ja-JP" dirty="0"/>
          </a:p>
          <a:p>
            <a:r>
              <a:rPr kumimoji="1" lang="ja-JP" altLang="en-US" dirty="0"/>
              <a:t>パスコード：</a:t>
            </a:r>
            <a:r>
              <a:rPr lang="en-US" altLang="ja-JP" dirty="0"/>
              <a:t>975543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08F84C2-08DD-473C-9F91-A29382A4005C}"/>
              </a:ext>
            </a:extLst>
          </p:cNvPr>
          <p:cNvSpPr txBox="1"/>
          <p:nvPr/>
        </p:nvSpPr>
        <p:spPr>
          <a:xfrm>
            <a:off x="2363637" y="5598768"/>
            <a:ext cx="5955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会議参加時の名前を今回は以下のようにしてください</a:t>
            </a:r>
            <a:r>
              <a:rPr lang="ja-JP" altLang="en-US" dirty="0">
                <a:solidFill>
                  <a:srgbClr val="FF0000"/>
                </a:solidFill>
              </a:rPr>
              <a:t>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ひらがな姓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統括支部名</a:t>
            </a:r>
            <a:r>
              <a:rPr lang="en-US" altLang="ja-JP" dirty="0">
                <a:solidFill>
                  <a:srgbClr val="FF0000"/>
                </a:solidFill>
              </a:rPr>
              <a:t>/</a:t>
            </a:r>
            <a:r>
              <a:rPr lang="ja-JP" altLang="en-US" dirty="0">
                <a:solidFill>
                  <a:srgbClr val="FF0000"/>
                </a:solidFill>
              </a:rPr>
              <a:t>支部名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</a:p>
          <a:p>
            <a:r>
              <a:rPr kumimoji="1" lang="en-US" altLang="ja-JP" dirty="0">
                <a:solidFill>
                  <a:srgbClr val="FF0000"/>
                </a:solidFill>
              </a:rPr>
              <a:t>ex.</a:t>
            </a:r>
            <a:r>
              <a:rPr kumimoji="1" lang="ja-JP" altLang="en-US" dirty="0">
                <a:solidFill>
                  <a:srgbClr val="FF0000"/>
                </a:solidFill>
              </a:rPr>
              <a:t>まつざわ</a:t>
            </a:r>
            <a:r>
              <a:rPr kumimoji="1" lang="en-US" altLang="ja-JP" dirty="0">
                <a:solidFill>
                  <a:srgbClr val="FF0000"/>
                </a:solidFill>
              </a:rPr>
              <a:t>(</a:t>
            </a:r>
            <a:r>
              <a:rPr kumimoji="1" lang="ja-JP" altLang="en-US" dirty="0">
                <a:solidFill>
                  <a:srgbClr val="FF0000"/>
                </a:solidFill>
              </a:rPr>
              <a:t>中央</a:t>
            </a:r>
            <a:r>
              <a:rPr kumimoji="1" lang="en-US" altLang="ja-JP" dirty="0">
                <a:solidFill>
                  <a:srgbClr val="FF0000"/>
                </a:solidFill>
              </a:rPr>
              <a:t>/</a:t>
            </a:r>
            <a:r>
              <a:rPr kumimoji="1" lang="ja-JP" altLang="en-US" dirty="0">
                <a:solidFill>
                  <a:srgbClr val="FF0000"/>
                </a:solidFill>
              </a:rPr>
              <a:t>台東</a:t>
            </a:r>
            <a:r>
              <a:rPr kumimoji="1" lang="en-US" altLang="ja-JP" dirty="0">
                <a:solidFill>
                  <a:srgbClr val="FF0000"/>
                </a:solidFill>
              </a:rPr>
              <a:t>)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難しい場合は入室後お声がけください。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8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179C4-14C6-4AD6-A5DE-BC8BF903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必要なもの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8D7850-F0A0-47EE-9137-B22D641C9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488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インターネット接続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カメラ＆マイク付きのパソコン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C822C9C-9AD2-44E0-87F0-AF1A1175C302}"/>
              </a:ext>
            </a:extLst>
          </p:cNvPr>
          <p:cNvGrpSpPr/>
          <p:nvPr/>
        </p:nvGrpSpPr>
        <p:grpSpPr>
          <a:xfrm>
            <a:off x="-751115" y="1575120"/>
            <a:ext cx="12741241" cy="6913625"/>
            <a:chOff x="-751115" y="1575120"/>
            <a:chExt cx="12741241" cy="6913625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DEF01C67-A371-4AAE-9D14-5BCB86810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751115" y="2400026"/>
              <a:ext cx="7310867" cy="60887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E32B5FE-27D4-4948-B35D-AC0ED5F4B19A}"/>
                </a:ext>
              </a:extLst>
            </p:cNvPr>
            <p:cNvSpPr txBox="1"/>
            <p:nvPr/>
          </p:nvSpPr>
          <p:spPr>
            <a:xfrm>
              <a:off x="7303564" y="2030694"/>
              <a:ext cx="4278836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>
                  <a:solidFill>
                    <a:srgbClr val="FF0000"/>
                  </a:solidFill>
                </a:rPr>
                <a:t>手持ちのパソコンの画面の上のこの辺りに、</a:t>
              </a:r>
              <a:r>
                <a:rPr lang="ja-JP" altLang="en-US" sz="4000" b="1" dirty="0">
                  <a:solidFill>
                    <a:srgbClr val="FF0000"/>
                  </a:solidFill>
                </a:rPr>
                <a:t>こんな感じの点があれば、だいたいそれはカメラです</a:t>
              </a:r>
              <a:endParaRPr kumimoji="1" lang="ja-JP" altLang="en-US" sz="4000" b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4178862F-284E-4028-B7F7-F267B3F18927}"/>
                    </a:ext>
                  </a:extLst>
                </p14:cNvPr>
                <p14:cNvContentPartPr/>
                <p14:nvPr/>
              </p14:nvContentPartPr>
              <p14:xfrm>
                <a:off x="3417086" y="2925840"/>
                <a:ext cx="1177560" cy="80784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4178862F-284E-4028-B7F7-F267B3F1892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363086" y="2817840"/>
                  <a:ext cx="1285200" cy="10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B4BD0FC-2ACE-4283-9992-9AC30F293891}"/>
                    </a:ext>
                  </a:extLst>
                </p14:cNvPr>
                <p14:cNvContentPartPr/>
                <p14:nvPr/>
              </p14:nvContentPartPr>
              <p14:xfrm>
                <a:off x="4539206" y="2660160"/>
                <a:ext cx="2680200" cy="76608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B4BD0FC-2ACE-4283-9992-9AC30F29389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485213" y="2552160"/>
                  <a:ext cx="2787826" cy="9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474D3FB0-2198-4312-BADC-8CA34FBCD207}"/>
                    </a:ext>
                  </a:extLst>
                </p14:cNvPr>
                <p14:cNvContentPartPr/>
                <p14:nvPr/>
              </p14:nvContentPartPr>
              <p14:xfrm>
                <a:off x="6842846" y="1575120"/>
                <a:ext cx="5147280" cy="458712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474D3FB0-2198-4312-BADC-8CA34FBCD20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788846" y="1467120"/>
                  <a:ext cx="5254920" cy="4802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2007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6E89BE-A7B2-4BFA-8977-E4C692DF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研修参加方法</a:t>
            </a:r>
            <a:br>
              <a:rPr kumimoji="1" lang="en-US" altLang="ja-JP" dirty="0"/>
            </a:br>
            <a:r>
              <a:rPr kumimoji="1" lang="en-US" altLang="ja-JP" dirty="0"/>
              <a:t>(</a:t>
            </a:r>
            <a:r>
              <a:rPr kumimoji="1" lang="ja-JP" altLang="en-US" dirty="0"/>
              <a:t>アプリのインストールが怖い方向け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EC687A-FB4C-459E-8AB0-702FC5AAE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>
                <a:hlinkClick r:id="rId2"/>
              </a:rPr>
              <a:t>このリンクをクリック</a:t>
            </a:r>
            <a:r>
              <a:rPr lang="en-US" altLang="ja-JP" dirty="0">
                <a:hlinkClick r:id="rId2"/>
              </a:rPr>
              <a:t>(ctrl+</a:t>
            </a:r>
            <a:r>
              <a:rPr lang="ja-JP" altLang="en-US" dirty="0">
                <a:hlinkClick r:id="rId2"/>
              </a:rPr>
              <a:t>クリック</a:t>
            </a:r>
            <a:r>
              <a:rPr lang="en-US" altLang="ja-JP" dirty="0">
                <a:hlinkClick r:id="rId2"/>
              </a:rPr>
              <a:t>)</a:t>
            </a:r>
            <a:r>
              <a:rPr lang="ja-JP" altLang="en-US" dirty="0">
                <a:hlinkClick r:id="rId2"/>
              </a:rPr>
              <a:t>してください。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アプリを使用している方も</a:t>
            </a:r>
            <a:r>
              <a:rPr lang="en-US" altLang="ja-JP" dirty="0"/>
              <a:t>URL</a:t>
            </a:r>
            <a:r>
              <a:rPr lang="ja-JP" altLang="en-US" dirty="0"/>
              <a:t>、</a:t>
            </a:r>
            <a:r>
              <a:rPr lang="en-US" altLang="ja-JP" dirty="0"/>
              <a:t>ID</a:t>
            </a:r>
            <a:r>
              <a:rPr lang="ja-JP" altLang="en-US" dirty="0"/>
              <a:t>、パスコードは一緒です。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次項からブラウザ参加用の手順です。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065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115D4-4725-4B31-9377-7355838E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こんな画面が立ち上がると思います。</a:t>
            </a:r>
            <a:br>
              <a:rPr kumimoji="1" lang="en-US" altLang="ja-JP" dirty="0"/>
            </a:br>
            <a:r>
              <a:rPr kumimoji="1" lang="ja-JP" altLang="en-US" dirty="0"/>
              <a:t>これはクロームの場合ですが</a:t>
            </a:r>
            <a:r>
              <a:rPr kumimoji="1" lang="en-US" altLang="ja-JP" dirty="0"/>
              <a:t>edge</a:t>
            </a:r>
            <a:r>
              <a:rPr kumimoji="1" lang="ja-JP" altLang="en-US" dirty="0"/>
              <a:t>もおおむね同じ感じです。</a:t>
            </a:r>
            <a:r>
              <a:rPr kumimoji="1" lang="ja-JP" altLang="en-US" sz="2700" b="1" dirty="0">
                <a:solidFill>
                  <a:srgbClr val="FF0000"/>
                </a:solidFill>
              </a:rPr>
              <a:t>アプリが使える方は</a:t>
            </a:r>
            <a:r>
              <a:rPr kumimoji="1" lang="en-US" altLang="ja-JP" sz="2700" b="1" dirty="0">
                <a:solidFill>
                  <a:srgbClr val="FF0000"/>
                </a:solidFill>
              </a:rPr>
              <a:t>P9</a:t>
            </a:r>
            <a:r>
              <a:rPr kumimoji="1" lang="ja-JP" altLang="en-US" sz="2700" b="1" dirty="0">
                <a:solidFill>
                  <a:srgbClr val="FF0000"/>
                </a:solidFill>
              </a:rPr>
              <a:t>まで飛ばしてください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9F1DD6F-42C4-43D4-8D85-78B038D43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25" y="1781781"/>
            <a:ext cx="8531872" cy="685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29338B-821C-4ADE-8817-7226FC487203}"/>
              </a:ext>
            </a:extLst>
          </p:cNvPr>
          <p:cNvSpPr txBox="1"/>
          <p:nvPr/>
        </p:nvSpPr>
        <p:spPr>
          <a:xfrm flipH="1">
            <a:off x="8296686" y="3244334"/>
            <a:ext cx="305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「キャンセル」をクリック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18885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115D4-4725-4B31-9377-7355838E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84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画面の文字が日本語以外のときはキャンセルしたら、画面右上の</a:t>
            </a:r>
            <a:r>
              <a:rPr kumimoji="1" lang="en-US" altLang="ja-JP" dirty="0"/>
              <a:t>”English”</a:t>
            </a:r>
            <a:r>
              <a:rPr kumimoji="1" lang="ja-JP" altLang="en-US" dirty="0"/>
              <a:t>をクリックして言語選択します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1C5E8AA-5C29-42EA-AC96-FE03DAB18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262" y="2433854"/>
            <a:ext cx="4725059" cy="46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3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115D4-4725-4B31-9377-7355838E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「ミーティングを起動」をクリック。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9D13C22-10FA-4A94-8A3B-526F03C95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116" y="2135879"/>
            <a:ext cx="4610743" cy="39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6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115D4-4725-4B31-9377-7355838E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新に文字列が表示されます。「ブラウザから起動してください」をクリック。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767B81A-9ED1-4FC7-803A-1E2438A1D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348" y="1611399"/>
            <a:ext cx="4639322" cy="521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8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3EF5BB-5A6E-4114-9E77-CAD70AD8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必要事項を入力して「参加」をクリック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106662-3090-41F7-84BD-7317C15A431C}"/>
              </a:ext>
            </a:extLst>
          </p:cNvPr>
          <p:cNvSpPr txBox="1"/>
          <p:nvPr/>
        </p:nvSpPr>
        <p:spPr>
          <a:xfrm>
            <a:off x="4780875" y="3337089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名前は全角半角日本語英語その他、任意の表示で構いません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BB22A0-0865-4897-85B8-9EE46EB13AA1}"/>
              </a:ext>
            </a:extLst>
          </p:cNvPr>
          <p:cNvSpPr txBox="1"/>
          <p:nvPr/>
        </p:nvSpPr>
        <p:spPr>
          <a:xfrm>
            <a:off x="4700362" y="4395262"/>
            <a:ext cx="66880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CAPCHA</a:t>
            </a:r>
            <a:r>
              <a:rPr kumimoji="1" lang="ja-JP" altLang="en-US" dirty="0"/>
              <a:t>コードは入力欄下に表示される読みづらい文字列</a:t>
            </a:r>
            <a:endParaRPr kumimoji="1" lang="en-US" altLang="ja-JP" dirty="0"/>
          </a:p>
          <a:p>
            <a:r>
              <a:rPr kumimoji="1" lang="en-US" altLang="ja-JP" dirty="0"/>
              <a:t>(</a:t>
            </a:r>
            <a:r>
              <a:rPr kumimoji="1" lang="ja-JP" altLang="en-US" dirty="0"/>
              <a:t>ここでは</a:t>
            </a:r>
            <a:r>
              <a:rPr kumimoji="1" lang="en-US" altLang="ja-JP" dirty="0"/>
              <a:t>”6d3fc”</a:t>
            </a:r>
            <a:r>
              <a:rPr kumimoji="1" lang="ja-JP" altLang="en-US" dirty="0"/>
              <a:t>ですが、これは都度その人毎、変化します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</a:t>
            </a:r>
            <a:endParaRPr kumimoji="1" lang="en-US" altLang="ja-JP" dirty="0"/>
          </a:p>
          <a:p>
            <a:r>
              <a:rPr kumimoji="1" lang="ja-JP" altLang="en-US" dirty="0"/>
              <a:t>転記します。</a:t>
            </a:r>
            <a:endParaRPr kumimoji="1" lang="en-US" altLang="ja-JP" dirty="0"/>
          </a:p>
          <a:p>
            <a:r>
              <a:rPr kumimoji="1" lang="ja-JP" altLang="en-US" dirty="0"/>
              <a:t>ここは半角英数です。</a:t>
            </a:r>
            <a:endParaRPr kumimoji="1" lang="en-US" altLang="ja-JP" dirty="0"/>
          </a:p>
          <a:p>
            <a:r>
              <a:rPr lang="ja-JP" altLang="en-US" dirty="0"/>
              <a:t>本当に読みづらいときは</a:t>
            </a:r>
            <a:r>
              <a:rPr lang="ja-JP" altLang="en-US" dirty="0">
                <a:solidFill>
                  <a:srgbClr val="23E600"/>
                </a:solidFill>
              </a:rPr>
              <a:t>緑</a:t>
            </a:r>
            <a:r>
              <a:rPr lang="ja-JP" altLang="en-US" dirty="0"/>
              <a:t>で囲んだボタンを押すと</a:t>
            </a:r>
            <a:endParaRPr lang="en-US" altLang="ja-JP" dirty="0"/>
          </a:p>
          <a:p>
            <a:r>
              <a:rPr lang="ja-JP" altLang="en-US" dirty="0"/>
              <a:t>文字列が変わります。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61B40C3-2846-45D6-9048-FF9132CE9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79" y="858497"/>
            <a:ext cx="4448796" cy="617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564090-AC03-4B43-AC29-9C856665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88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次の画面で</a:t>
            </a:r>
            <a:r>
              <a:rPr kumimoji="1" lang="en-US" altLang="ja-JP" dirty="0"/>
              <a:t>ID</a:t>
            </a:r>
            <a:r>
              <a:rPr kumimoji="1" lang="ja-JP" altLang="en-US" dirty="0"/>
              <a:t>とパスコードの入力を求められるので、以下のものを入力します。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アプリが使える方</a:t>
            </a:r>
            <a:r>
              <a:rPr lang="ja-JP" altLang="en-US" dirty="0"/>
              <a:t>も同様です。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7B85E2-A4F3-46DC-A224-E16658E6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618"/>
            <a:ext cx="10876472" cy="1028107"/>
          </a:xfrm>
        </p:spPr>
        <p:txBody>
          <a:bodyPr/>
          <a:lstStyle/>
          <a:p>
            <a:r>
              <a:rPr kumimoji="1" lang="ja-JP" altLang="en-US" dirty="0"/>
              <a:t>ミーティング</a:t>
            </a:r>
            <a:r>
              <a:rPr kumimoji="1" lang="en-US" altLang="ja-JP" dirty="0"/>
              <a:t>ID: 988 5654 1799</a:t>
            </a:r>
          </a:p>
          <a:p>
            <a:r>
              <a:rPr kumimoji="1" lang="ja-JP" altLang="en-US" dirty="0"/>
              <a:t>パスコード</a:t>
            </a:r>
            <a:r>
              <a:rPr kumimoji="1" lang="en-US" altLang="ja-JP" dirty="0"/>
              <a:t>: 975543</a:t>
            </a:r>
          </a:p>
        </p:txBody>
      </p:sp>
    </p:spTree>
    <p:extLst>
      <p:ext uri="{BB962C8B-B14F-4D97-AF65-F5344CB8AC3E}">
        <p14:creationId xmlns:p14="http://schemas.microsoft.com/office/powerpoint/2010/main" val="258010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536</Words>
  <Application>Microsoft Office PowerPoint</Application>
  <PresentationFormat>ワイド画面</PresentationFormat>
  <Paragraphs>52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Yu Gothic Medium</vt:lpstr>
      <vt:lpstr>游ゴシック</vt:lpstr>
      <vt:lpstr>游ゴシック Light</vt:lpstr>
      <vt:lpstr>Arial</vt:lpstr>
      <vt:lpstr>Office テーマ</vt:lpstr>
      <vt:lpstr>令和2年度 台東支部研修会</vt:lpstr>
      <vt:lpstr>必要なもの</vt:lpstr>
      <vt:lpstr>研修参加方法 (アプリのインストールが怖い方向け)</vt:lpstr>
      <vt:lpstr>こんな画面が立ち上がると思います。 これはクロームの場合ですがedgeもおおむね同じ感じです。アプリが使える方はP9まで飛ばしてください</vt:lpstr>
      <vt:lpstr>画面の文字が日本語以外のときはキャンセルしたら、画面右上の”English”をクリックして言語選択します。</vt:lpstr>
      <vt:lpstr>「ミーティングを起動」をクリック。</vt:lpstr>
      <vt:lpstr>新に文字列が表示されます。「ブラウザから起動してください」をクリック。</vt:lpstr>
      <vt:lpstr>必要事項を入力して「参加」をクリック</vt:lpstr>
      <vt:lpstr>次の画面でIDとパスコードの入力を求められるので、以下のものを入力します。  アプリが使える方も同様です。</vt:lpstr>
      <vt:lpstr>こんな画面に切り替わります [コンピューターでオーディオに参加]という 文字が表示されたときは、それをクリック </vt:lpstr>
      <vt:lpstr>マイクのアイコンをクリックすると マイクが切れます。</vt:lpstr>
      <vt:lpstr>ビデオのアイコンに斜線が入っているときは クリックして斜線を消します。</vt:lpstr>
      <vt:lpstr>これで研修を受ける準備ができました。</vt:lpstr>
      <vt:lpstr>これまでの手順で11/10は 以下のリンクから研修を受講します。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令和2年度 台東支部研修会</dc:title>
  <dc:creator>松澤晋平</dc:creator>
  <cp:lastModifiedBy>松澤晋平</cp:lastModifiedBy>
  <cp:revision>46</cp:revision>
  <dcterms:created xsi:type="dcterms:W3CDTF">2020-09-17T07:01:53Z</dcterms:created>
  <dcterms:modified xsi:type="dcterms:W3CDTF">2020-11-05T11:07:53Z</dcterms:modified>
</cp:coreProperties>
</file>